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Chewy"/>
      <p:regular r:id="rId32"/>
    </p:embeddedFont>
    <p:embeddedFont>
      <p:font typeface="Chelsea Market"/>
      <p:regular r:id="rId33"/>
    </p:embeddedFont>
    <p:embeddedFont>
      <p:font typeface="McLaren"/>
      <p:regular r:id="rId34"/>
    </p:embeddedFont>
    <p:embeddedFont>
      <p:font typeface="Bree Serif"/>
      <p:regular r:id="rId35"/>
    </p:embeddedFont>
    <p:embeddedFont>
      <p:font typeface="Luckiest Guy"/>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ChelseaMarket-regular.fntdata"/><Relationship Id="rId10" Type="http://schemas.openxmlformats.org/officeDocument/2006/relationships/slide" Target="slides/slide5.xml"/><Relationship Id="rId32" Type="http://schemas.openxmlformats.org/officeDocument/2006/relationships/font" Target="fonts/Chewy-regular.fntdata"/><Relationship Id="rId13" Type="http://schemas.openxmlformats.org/officeDocument/2006/relationships/slide" Target="slides/slide8.xml"/><Relationship Id="rId35" Type="http://schemas.openxmlformats.org/officeDocument/2006/relationships/font" Target="fonts/BreeSerif-regular.fntdata"/><Relationship Id="rId12" Type="http://schemas.openxmlformats.org/officeDocument/2006/relationships/slide" Target="slides/slide7.xml"/><Relationship Id="rId34" Type="http://schemas.openxmlformats.org/officeDocument/2006/relationships/font" Target="fonts/McLaren-regular.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LuckiestGuy-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aaee8991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aaee8991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afd0306577_2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afd0306577_2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b9307ab129_7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b9307ab129_7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b9307ab129_8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b9307ab129_8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b30d8fdd2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b30d8fdd2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bb0806ac63_7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bb0806ac63_7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b8cb1aa9f7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b8cb1aa9f7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b30d8fdd21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b30d8fdd21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b30d8fdd21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b30d8fdd21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b30d8fdd2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b30d8fdd2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b30d8fdd21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b30d8fdd21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b30d8fdd21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b30d8fdd21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aff23a65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aff23a65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b30d8fdd21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b30d8fdd21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b989283cb7_267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b989283cb7_267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b96f687097_2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b96f687097_29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b96031f7fd_5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b96031f7fd_5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b96031f7f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b96031f7f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b96f687097_3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b96f687097_3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b30d8fdd21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b30d8fdd21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0f096efc1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0f096efc1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b96f687097_3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b96f687097_3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b989283cb7_10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b989283cb7_10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ae7091ce96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ae7091ce96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796b58e83f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796b58e83f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b30d8fdd21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b30d8fdd21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slide" Target="/ppt/slides/slide5.xml"/><Relationship Id="rId4" Type="http://schemas.openxmlformats.org/officeDocument/2006/relationships/image" Target="../media/image4.png"/><Relationship Id="rId9" Type="http://schemas.openxmlformats.org/officeDocument/2006/relationships/image" Target="../media/image13.jpg"/><Relationship Id="rId5" Type="http://schemas.openxmlformats.org/officeDocument/2006/relationships/hyperlink" Target="http://drive.google.com/file/d/1EFe7ucAALZ_jrlUzL6ou-JzYs3kOsCNq/view" TargetMode="External"/><Relationship Id="rId6" Type="http://schemas.openxmlformats.org/officeDocument/2006/relationships/image" Target="../media/image11.jpg"/><Relationship Id="rId7" Type="http://schemas.openxmlformats.org/officeDocument/2006/relationships/image" Target="../media/image19.png"/><Relationship Id="rId8" Type="http://schemas.openxmlformats.org/officeDocument/2006/relationships/hyperlink" Target="http://drive.google.com/file/d/1GTr08ZQtlUChNsEVZhu9PV8F_5qXI5I0/view"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docs.google.com/presentation/d/1GT9IlOnERpaAHZ7mXgYGGhX-0iDM0qP5DbmCM3u3RiI/present?slide=id.p" TargetMode="External"/><Relationship Id="rId4" Type="http://schemas.openxmlformats.org/officeDocument/2006/relationships/slide" Target="/ppt/slides/slide5.xml"/><Relationship Id="rId5" Type="http://schemas.openxmlformats.org/officeDocument/2006/relationships/image" Target="../media/image4.png"/><Relationship Id="rId6" Type="http://schemas.openxmlformats.org/officeDocument/2006/relationships/image" Target="../media/image27.png"/><Relationship Id="rId7" Type="http://schemas.openxmlformats.org/officeDocument/2006/relationships/hyperlink" Target="http://drive.google.com/file/d/1M5p2Nue8Vp0HE8rNGNXoIqb8FHZiCdh1/view" TargetMode="External"/><Relationship Id="rId8"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www.instagram.com/lhs.peermediation/" TargetMode="External"/><Relationship Id="rId4" Type="http://schemas.openxmlformats.org/officeDocument/2006/relationships/hyperlink" Target="mailto:tcunningham@lusd.net" TargetMode="External"/><Relationship Id="rId9" Type="http://schemas.openxmlformats.org/officeDocument/2006/relationships/image" Target="../media/image14.png"/><Relationship Id="rId5" Type="http://schemas.openxmlformats.org/officeDocument/2006/relationships/hyperlink" Target="https://www.instagram.com/lhs.peermediation/" TargetMode="External"/><Relationship Id="rId6" Type="http://schemas.openxmlformats.org/officeDocument/2006/relationships/image" Target="../media/image50.png"/><Relationship Id="rId7" Type="http://schemas.openxmlformats.org/officeDocument/2006/relationships/hyperlink" Target="https://drive.google.com/file/d/1PhBNHYZcJLWebCM3RFks57f5wNxy8Nq3/view?usp=sharing" TargetMode="External"/><Relationship Id="rId8" Type="http://schemas.openxmlformats.org/officeDocument/2006/relationships/image" Target="../media/image32.jpg"/><Relationship Id="rId11" Type="http://schemas.openxmlformats.org/officeDocument/2006/relationships/image" Target="../media/image4.png"/><Relationship Id="rId10" Type="http://schemas.openxmlformats.org/officeDocument/2006/relationships/slide" Target="/ppt/slid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drive.google.com/file/d/1vIiXuql4mEzl518o5OTUymk6042Mm_AY/view" TargetMode="External"/><Relationship Id="rId4" Type="http://schemas.openxmlformats.org/officeDocument/2006/relationships/hyperlink" Target="https://docs.google.com/document/d/1EKs6noWWboo6frWqX2t_BPCOcjwl2xk6wfwDcUW3XMQ/edit?usp=sharing" TargetMode="External"/><Relationship Id="rId9" Type="http://schemas.openxmlformats.org/officeDocument/2006/relationships/hyperlink" Target="https://docs.google.com/document/d/1_K7kser9B_Qb5tfJz6p_RPZmd4ySxsGLHwuS7phpark/edit?usp=sharing" TargetMode="External"/><Relationship Id="rId5" Type="http://schemas.openxmlformats.org/officeDocument/2006/relationships/hyperlink" Target="https://docs.google.com/document/d/11y5zBFUO9x8x1C2SV6ICkBYkc-mWBvvzPO86WuatEL4/edit?usp=sharing" TargetMode="External"/><Relationship Id="rId6" Type="http://schemas.openxmlformats.org/officeDocument/2006/relationships/hyperlink" Target="https://docs.google.com/document/d/1g26n9dO2GniJjlU5YjaJ2qfiU0XUYOj2H3b7pVQLhq0/edit?usp=sharing" TargetMode="External"/><Relationship Id="rId7" Type="http://schemas.openxmlformats.org/officeDocument/2006/relationships/hyperlink" Target="https://drive.google.com/file/d/16Hz4_tl_azfLybGZWBEVt-8jhFyA4WpL/view?usp=sharing" TargetMode="External"/><Relationship Id="rId8" Type="http://schemas.openxmlformats.org/officeDocument/2006/relationships/hyperlink" Target="https://docs.google.com/document/d/1sRlmS_SprwB1RGynmuFR6gkyzspAbFOH6FsGls16vLE/edit?usp=sharing" TargetMode="External"/><Relationship Id="rId11" Type="http://schemas.openxmlformats.org/officeDocument/2006/relationships/hyperlink" Target="https://docs.google.com/presentation/d/1paRbwHPSa7OigxMiP4Ad2wTL9yZqjNU2MoxqINcf3Aw/present?slide=id.g35f391192_04" TargetMode="External"/><Relationship Id="rId10" Type="http://schemas.openxmlformats.org/officeDocument/2006/relationships/hyperlink" Target="https://docs.google.com/presentation/d/1paRbwHPSa7OigxMiP4Ad2wTL9yZqjNU2MoxqINcf3Aw/present?slide=id.g35f391192_04" TargetMode="External"/><Relationship Id="rId13" Type="http://schemas.openxmlformats.org/officeDocument/2006/relationships/image" Target="../media/image4.png"/><Relationship Id="rId12" Type="http://schemas.openxmlformats.org/officeDocument/2006/relationships/slide" Target="/ppt/slid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docs.google.com/document/d/1uQMG_Hkg346wRu6-jIWovRUWR34d7wl7pw0Ruhm9ALo/edit?usp=sharing" TargetMode="External"/><Relationship Id="rId4" Type="http://schemas.openxmlformats.org/officeDocument/2006/relationships/hyperlink" Target="https://docs.google.com/document/d/1uQMG_Hkg346wRu6-jIWovRUWR34d7wl7pw0Ruhm9ALo/edit?usp=sharing" TargetMode="External"/><Relationship Id="rId5" Type="http://schemas.openxmlformats.org/officeDocument/2006/relationships/slide" Target="/ppt/slides/slide5.xml"/><Relationship Id="rId6" Type="http://schemas.openxmlformats.org/officeDocument/2006/relationships/image" Target="../media/image4.png"/><Relationship Id="rId7" Type="http://schemas.openxmlformats.org/officeDocument/2006/relationships/hyperlink" Target="mailto:arosas@lusd.ne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www.youtube.com/watch?v=CToH-u_9C5Y" TargetMode="External"/><Relationship Id="rId4" Type="http://schemas.openxmlformats.org/officeDocument/2006/relationships/hyperlink" Target="https://lincolnian.net/" TargetMode="External"/><Relationship Id="rId9" Type="http://schemas.openxmlformats.org/officeDocument/2006/relationships/hyperlink" Target="https://docs.google.com/presentation/d/1cvdtjK2XREeRz0-UUBFduvDGO1zvfK1O-2AZTAUV6bA/present?slide=id.p" TargetMode="External"/><Relationship Id="rId5" Type="http://schemas.openxmlformats.org/officeDocument/2006/relationships/hyperlink" Target="https://docs.google.com/presentation/d/1cvdtjK2XREeRz0-UUBFduvDGO1zvfK1O-2AZTAUV6bA/edit?usp=sharing" TargetMode="External"/><Relationship Id="rId6" Type="http://schemas.openxmlformats.org/officeDocument/2006/relationships/image" Target="../media/image26.png"/><Relationship Id="rId7" Type="http://schemas.openxmlformats.org/officeDocument/2006/relationships/image" Target="../media/image4.png"/><Relationship Id="rId8" Type="http://schemas.openxmlformats.org/officeDocument/2006/relationships/slide" Target="/ppt/slides/slide5.xml"/><Relationship Id="rId10" Type="http://schemas.openxmlformats.org/officeDocument/2006/relationships/image" Target="../media/image22.png"/></Relationships>
</file>

<file path=ppt/slides/_rels/slide16.xml.rels><?xml version="1.0" encoding="UTF-8" standalone="yes"?><Relationships xmlns="http://schemas.openxmlformats.org/package/2006/relationships"><Relationship Id="rId20" Type="http://schemas.openxmlformats.org/officeDocument/2006/relationships/image" Target="../media/image52.png"/><Relationship Id="rId22" Type="http://schemas.openxmlformats.org/officeDocument/2006/relationships/image" Target="../media/image4.png"/><Relationship Id="rId21" Type="http://schemas.openxmlformats.org/officeDocument/2006/relationships/slide" Target="/ppt/slides/slide5.xml"/><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15.png"/><Relationship Id="rId9" Type="http://schemas.openxmlformats.org/officeDocument/2006/relationships/hyperlink" Target="https://docs.google.com/document/d/1gxI2RwVV-waj11eItVPsHoq0N0FJxXdw85DrPgxCVao/edit?usp=sharing" TargetMode="External"/><Relationship Id="rId5" Type="http://schemas.openxmlformats.org/officeDocument/2006/relationships/hyperlink" Target="https://drive.google.com/file/d/1LHNMlM4JbX2mOurpGdSRuc6ncQr4gsas/view?usp=sharing" TargetMode="External"/><Relationship Id="rId6" Type="http://schemas.openxmlformats.org/officeDocument/2006/relationships/hyperlink" Target="https://docs.google.com/document/d/1aT_Ez5dWnEIJ5z9pHEjCwHfBo70_qD8sBemLp4tNZLM/edit?usp=sharing" TargetMode="External"/><Relationship Id="rId7" Type="http://schemas.openxmlformats.org/officeDocument/2006/relationships/hyperlink" Target="https://docs.google.com/document/d/1gxI2RwVV-waj11eItVPsHoq0N0FJxXdw85DrPgxCVao/edit?usp=sharing" TargetMode="External"/><Relationship Id="rId8" Type="http://schemas.openxmlformats.org/officeDocument/2006/relationships/hyperlink" Target="https://docs.google.com/document/d/1gxI2RwVV-waj11eItVPsHoq0N0FJxXdw85DrPgxCVao/edit?usp=sharing" TargetMode="External"/><Relationship Id="rId11" Type="http://schemas.openxmlformats.org/officeDocument/2006/relationships/hyperlink" Target="https://docs.google.com/document/d/1ReWWDJ-0jaGyZA9h3OWClJjbvZ-BWbDjA4Ny4scEbFE/edit?usp=sharing" TargetMode="External"/><Relationship Id="rId10" Type="http://schemas.openxmlformats.org/officeDocument/2006/relationships/hyperlink" Target="https://docs.google.com/document/d/1KhUl1T6L8sDH8NTuTiwqDEOzIisEP2tFx9JFmaaX2o4/edit?usp=sharing" TargetMode="External"/><Relationship Id="rId13" Type="http://schemas.openxmlformats.org/officeDocument/2006/relationships/hyperlink" Target="https://docs.google.com/document/d/1A1pUf8pOzYYDHNpv4ip9r-nSn9Kf9gcVytisFM4BRBI/edit?usp=sharing" TargetMode="External"/><Relationship Id="rId12" Type="http://schemas.openxmlformats.org/officeDocument/2006/relationships/hyperlink" Target="https://docs.google.com/document/d/1DG92L5HwgnSp-cpMaOl1fQGiqbJyChE-U8dNmD-H5Nk/edit?usp=sharing" TargetMode="External"/><Relationship Id="rId15" Type="http://schemas.openxmlformats.org/officeDocument/2006/relationships/image" Target="../media/image24.png"/><Relationship Id="rId14" Type="http://schemas.openxmlformats.org/officeDocument/2006/relationships/image" Target="../media/image20.png"/><Relationship Id="rId17" Type="http://schemas.openxmlformats.org/officeDocument/2006/relationships/image" Target="../media/image23.png"/><Relationship Id="rId16" Type="http://schemas.openxmlformats.org/officeDocument/2006/relationships/image" Target="../media/image17.png"/><Relationship Id="rId19" Type="http://schemas.openxmlformats.org/officeDocument/2006/relationships/image" Target="../media/image25.png"/><Relationship Id="rId18" Type="http://schemas.openxmlformats.org/officeDocument/2006/relationships/image" Target="../media/image21.png"/></Relationships>
</file>

<file path=ppt/slides/_rels/slide17.xml.rels><?xml version="1.0" encoding="UTF-8" standalone="yes"?><Relationships xmlns="http://schemas.openxmlformats.org/package/2006/relationships"><Relationship Id="rId20" Type="http://schemas.openxmlformats.org/officeDocument/2006/relationships/hyperlink" Target="https://docs.google.com/presentation/d/17FrAWb--eH6n4ZJxdxsNNhwJBJfH5F4bex1Yls4BLiY/present?slide=id.g3606f1c2d_30" TargetMode="External"/><Relationship Id="rId22" Type="http://schemas.openxmlformats.org/officeDocument/2006/relationships/image" Target="../media/image28.gif"/><Relationship Id="rId21" Type="http://schemas.openxmlformats.org/officeDocument/2006/relationships/hyperlink" Target="https://docs.google.com/presentation/d/17FrAWb--eH6n4ZJxdxsNNhwJBJfH5F4bex1Yls4BLiY/present?slide=id.g3606f1c2d_30" TargetMode="External"/><Relationship Id="rId24" Type="http://schemas.openxmlformats.org/officeDocument/2006/relationships/slide" Target="/ppt/slides/slide5.xml"/><Relationship Id="rId23" Type="http://schemas.openxmlformats.org/officeDocument/2006/relationships/image" Target="../media/image35.gif"/><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docs.google.com/presentation/d/1Cf9JcHu88ZgEXuBnmLYId_62QcMaKvN71DXvAIfpvJE/present?slide=id.p" TargetMode="External"/><Relationship Id="rId4" Type="http://schemas.openxmlformats.org/officeDocument/2006/relationships/hyperlink" Target="https://docs.google.com/presentation/d/1Cf9JcHu88ZgEXuBnmLYId_62QcMaKvN71DXvAIfpvJE/present?slide=id.p" TargetMode="External"/><Relationship Id="rId9" Type="http://schemas.openxmlformats.org/officeDocument/2006/relationships/hyperlink" Target="https://docs.google.com/presentation/d/1tGY8bO1lHjHgsYgngWIpCsJC0ncwvZz5MA7yYwUy88Q/present?slide=id.p" TargetMode="External"/><Relationship Id="rId26" Type="http://schemas.openxmlformats.org/officeDocument/2006/relationships/hyperlink" Target="https://docs.google.com/presentation/d/1qpkiWWj6pBkKe3iNiwP-PWJk-zV4sWPlRy7AE3GxEzY/present?slide=id.p1" TargetMode="External"/><Relationship Id="rId25" Type="http://schemas.openxmlformats.org/officeDocument/2006/relationships/image" Target="../media/image4.png"/><Relationship Id="rId27" Type="http://schemas.openxmlformats.org/officeDocument/2006/relationships/hyperlink" Target="https://docs.google.com/presentation/d/1qpkiWWj6pBkKe3iNiwP-PWJk-zV4sWPlRy7AE3GxEzY/present?slide=id.p1" TargetMode="External"/><Relationship Id="rId5" Type="http://schemas.openxmlformats.org/officeDocument/2006/relationships/hyperlink" Target="https://docs.google.com/presentation/d/1Cf9JcHu88ZgEXuBnmLYId_62QcMaKvN71DXvAIfpvJE/present?slide=id.p" TargetMode="External"/><Relationship Id="rId6" Type="http://schemas.openxmlformats.org/officeDocument/2006/relationships/hyperlink" Target="https://docs.google.com/presentation/d/1Cf9JcHu88ZgEXuBnmLYId_62QcMaKvN71DXvAIfpvJE/present?slide=id.p" TargetMode="External"/><Relationship Id="rId7" Type="http://schemas.openxmlformats.org/officeDocument/2006/relationships/hyperlink" Target="https://docs.google.com/presentation/d/1Cf9JcHu88ZgEXuBnmLYId_62QcMaKvN71DXvAIfpvJE/present?slide=id.p" TargetMode="External"/><Relationship Id="rId8" Type="http://schemas.openxmlformats.org/officeDocument/2006/relationships/hyperlink" Target="https://docs.google.com/presentation/d/1rlkWodyafnGZs11pSilcLbPvODGaG6vSx-snTpUv5BM/present" TargetMode="External"/><Relationship Id="rId11" Type="http://schemas.openxmlformats.org/officeDocument/2006/relationships/hyperlink" Target="https://docs.google.com/presentation/d/1TMsuTHmAu6uxC4Qyeq5I3In8wiSelKaaJdSjD7a-4Tw/present?slide=id.p1" TargetMode="External"/><Relationship Id="rId10" Type="http://schemas.openxmlformats.org/officeDocument/2006/relationships/hyperlink" Target="https://docs.google.com/presentation/d/1TMsuTHmAu6uxC4Qyeq5I3In8wiSelKaaJdSjD7a-4Tw/edit?usp=sharing" TargetMode="External"/><Relationship Id="rId13" Type="http://schemas.openxmlformats.org/officeDocument/2006/relationships/hyperlink" Target="https://docs.google.com/presentation/d/1BEkz3vDvdpAcoP_DwKV478YtdRqh00Jap_sZYXzZRiU/present?slide=id.p1" TargetMode="External"/><Relationship Id="rId12" Type="http://schemas.openxmlformats.org/officeDocument/2006/relationships/hyperlink" Target="https://docs.google.com/presentation/d/1uIKIKISxHJv7TxVx4WUQBNeFAgJGLzvJPQ8n8hckGqw/present?slide=id.g3606f1c2d_30" TargetMode="External"/><Relationship Id="rId15" Type="http://schemas.openxmlformats.org/officeDocument/2006/relationships/image" Target="../media/image41.gif"/><Relationship Id="rId14" Type="http://schemas.openxmlformats.org/officeDocument/2006/relationships/hyperlink" Target="https://docs.google.com/presentation/d/1M9dt25fEACsCXvNNR_NRSVFk-XwUjghtBs9tOHHjcig/present?slide=id.gb5793d7908_0_33" TargetMode="External"/><Relationship Id="rId17" Type="http://schemas.openxmlformats.org/officeDocument/2006/relationships/image" Target="../media/image34.gif"/><Relationship Id="rId16" Type="http://schemas.openxmlformats.org/officeDocument/2006/relationships/image" Target="../media/image36.gif"/><Relationship Id="rId19" Type="http://schemas.openxmlformats.org/officeDocument/2006/relationships/hyperlink" Target="https://docs.google.com/presentation/d/17FrAWb--eH6n4ZJxdxsNNhwJBJfH5F4bex1Yls4BLiY/present?slide=id.g3606f1c2d_30" TargetMode="External"/><Relationship Id="rId18" Type="http://schemas.openxmlformats.org/officeDocument/2006/relationships/image" Target="../media/image3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docs.google.com/presentation/d/13LwLoREgwgaqu1NDhUEx117KWbLrrcLNmngLLZadHac/present?slide=id.p" TargetMode="External"/><Relationship Id="rId4" Type="http://schemas.openxmlformats.org/officeDocument/2006/relationships/hyperlink" Target="https://lusd209.padlet.org/kkulm/apworld" TargetMode="External"/><Relationship Id="rId9" Type="http://schemas.openxmlformats.org/officeDocument/2006/relationships/hyperlink" Target="https://padlet.com/flagrave/APUSH" TargetMode="External"/><Relationship Id="rId5" Type="http://schemas.openxmlformats.org/officeDocument/2006/relationships/hyperlink" Target="https://docs.google.com/presentation/d/1Iwq44Lx-SO8xBmAWgETOas6aUbYJC58GsYm71l_2ZR0/present?slide=id.gb3f92defa6_0_57" TargetMode="External"/><Relationship Id="rId6" Type="http://schemas.openxmlformats.org/officeDocument/2006/relationships/hyperlink" Target="https://docs.google.com/presentation/d/1_QxvL-Vxgzzmul3oXjiLy17RAig8nipDZGqsTc0jj-4/present?slide=id.p" TargetMode="External"/><Relationship Id="rId7" Type="http://schemas.openxmlformats.org/officeDocument/2006/relationships/hyperlink" Target="https://docs.google.com/presentation/d/1FJcCaw2JhIg3ShBNT1nvlZVtFhoTYJJik28clY2hLnE/present?slide=id.gb9919f0e91_0_0" TargetMode="External"/><Relationship Id="rId8" Type="http://schemas.openxmlformats.org/officeDocument/2006/relationships/hyperlink" Target="https://docs.google.com/presentation/d/1sHQgAKbexpVl6GLTnb9FTZGjcjgQf4EPI_ri0uVAPh4/present?slide=id.p" TargetMode="External"/><Relationship Id="rId11" Type="http://schemas.openxmlformats.org/officeDocument/2006/relationships/hyperlink" Target="https://docs.google.com/presentation/d/1kmvrCR2qTO3wNbcRdHwpg9NzZlInuiDKiS7eIfdQo8A/present?slide=id.gb7977ae95c_0_0" TargetMode="External"/><Relationship Id="rId10" Type="http://schemas.openxmlformats.org/officeDocument/2006/relationships/hyperlink" Target="https://docs.google.com/presentation/d/1lYDY-Ap0mbnMGYl7YfpebmgdL1MNqEorq9ljZldhHnU/present?slide=id.gb3f81a6f64_0_0" TargetMode="External"/><Relationship Id="rId13" Type="http://schemas.openxmlformats.org/officeDocument/2006/relationships/hyperlink" Target="https://docs.google.com/presentation/d/1xYsL6VExvtno_mpqfk4Q6UgUAhWf-4dDHm3xKmj5sTg/present?slide=id.gb40b9f155f_0_330" TargetMode="External"/><Relationship Id="rId12" Type="http://schemas.openxmlformats.org/officeDocument/2006/relationships/hyperlink" Target="https://docs.google.com/presentation/d/1JeJ2Ckqv-N9tW1y--G6v3ZJ5QFlTfntb8s04kCCBVYI/present?slide=id.p" TargetMode="External"/><Relationship Id="rId15" Type="http://schemas.openxmlformats.org/officeDocument/2006/relationships/slide" Target="/ppt/slides/slide5.xml"/><Relationship Id="rId14" Type="http://schemas.openxmlformats.org/officeDocument/2006/relationships/hyperlink" Target="https://lusd209.padlet.org/kkulm/1nzaqtyc9nljbvmn" TargetMode="External"/><Relationship Id="rId16"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docs.google.com/document/d/1-NPL0I41G4ZVKPAOL7wEOjdwrvVAezPTiTwXU9uJaz4/edit?usp=sharing" TargetMode="External"/><Relationship Id="rId4" Type="http://schemas.openxmlformats.org/officeDocument/2006/relationships/hyperlink" Target="https://docs.google.com/document/d/1qwkeC3_9AXnOzo9YxCAPtYwD4r3JThYueApZd0nfQOw/edit?usp=sharing" TargetMode="External"/><Relationship Id="rId9" Type="http://schemas.openxmlformats.org/officeDocument/2006/relationships/image" Target="../media/image4.png"/><Relationship Id="rId5" Type="http://schemas.openxmlformats.org/officeDocument/2006/relationships/hyperlink" Target="https://docs.google.com/document/d/1qwkeC3_9AXnOzo9YxCAPtYwD4r3JThYueApZd0nfQOw/edit?usp=sharing" TargetMode="External"/><Relationship Id="rId6" Type="http://schemas.openxmlformats.org/officeDocument/2006/relationships/hyperlink" Target="https://docs.google.com/document/d/1qwkeC3_9AXnOzo9YxCAPtYwD4r3JThYueApZd0nfQOw/edit?usp=sharing" TargetMode="External"/><Relationship Id="rId7" Type="http://schemas.openxmlformats.org/officeDocument/2006/relationships/image" Target="../media/image30.png"/><Relationship Id="rId8" Type="http://schemas.openxmlformats.org/officeDocument/2006/relationships/slide" Target="/ppt/slid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slide" Target="/ppt/slides/slide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0" Type="http://schemas.openxmlformats.org/officeDocument/2006/relationships/hyperlink" Target="https://drive.google.com/file/d/13IZ934j1BF4ucosC3ziGPG1Nz3hQqgpq/view?usp=sharing" TargetMode="External"/><Relationship Id="rId22" Type="http://schemas.openxmlformats.org/officeDocument/2006/relationships/hyperlink" Target="https://docs.google.com/presentation/d/1votG4Ax-8IOOghzs9-JoCnU_uJydHhiqsUFZGoITl_s/present" TargetMode="External"/><Relationship Id="rId21" Type="http://schemas.openxmlformats.org/officeDocument/2006/relationships/hyperlink" Target="https://docs.google.com/presentation/d/13AyUcY3U0bgpCtRrQSg_Wo6W5png5Y8HfJ0B4PPtq9M/present" TargetMode="External"/><Relationship Id="rId24" Type="http://schemas.openxmlformats.org/officeDocument/2006/relationships/hyperlink" Target="https://docs.google.com/presentation/d/1JTcD2WVYqm0zRzRbJUgOUMKWeWwodfYk2aaKdHEfPL4/present" TargetMode="External"/><Relationship Id="rId23" Type="http://schemas.openxmlformats.org/officeDocument/2006/relationships/hyperlink" Target="https://docs.google.com/presentation/d/1JTcD2WVYqm0zRzRbJUgOUMKWeWwodfYk2aaKdHEfPL4/present" TargetMode="External"/><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9.png"/><Relationship Id="rId9" Type="http://schemas.openxmlformats.org/officeDocument/2006/relationships/hyperlink" Target="https://docs.google.com/presentation/d/1QIdLrnF4YFqSRd9-TORu84ank6_LdL7KTYLWDNy6fhk/present" TargetMode="External"/><Relationship Id="rId26" Type="http://schemas.openxmlformats.org/officeDocument/2006/relationships/hyperlink" Target="https://docs.google.com/presentation/d/1ikN2Cr5KUxTcKvA4ob799-YswrHO5UadkBEWVN5w8HA/present" TargetMode="External"/><Relationship Id="rId25" Type="http://schemas.openxmlformats.org/officeDocument/2006/relationships/hyperlink" Target="https://docs.google.com/presentation/d/1JTcD2WVYqm0zRzRbJUgOUMKWeWwodfYk2aaKdHEfPL4/present" TargetMode="External"/><Relationship Id="rId28" Type="http://schemas.openxmlformats.org/officeDocument/2006/relationships/image" Target="../media/image4.png"/><Relationship Id="rId27" Type="http://schemas.openxmlformats.org/officeDocument/2006/relationships/slide" Target="/ppt/slides/slide5.xml"/><Relationship Id="rId5" Type="http://schemas.openxmlformats.org/officeDocument/2006/relationships/image" Target="../media/image37.png"/><Relationship Id="rId6" Type="http://schemas.openxmlformats.org/officeDocument/2006/relationships/image" Target="../media/image38.png"/><Relationship Id="rId29" Type="http://schemas.openxmlformats.org/officeDocument/2006/relationships/hyperlink" Target="https://docs.google.com/presentation/d/1N3dPjKLkrK1j9V_xlv6g8Shf4GM4Q8Pbyq-4dIpLWI8/present?slide=id.p" TargetMode="External"/><Relationship Id="rId7" Type="http://schemas.openxmlformats.org/officeDocument/2006/relationships/hyperlink" Target="https://docs.google.com/presentation/d/14WseeE-Q4eLvpb7zY-IE95crMyaFNs7skgtvkVRiDgU/present" TargetMode="External"/><Relationship Id="rId8" Type="http://schemas.openxmlformats.org/officeDocument/2006/relationships/hyperlink" Target="https://docs.google.com/presentation/d/1qMpzJKMQEpXpgJkf2i50P9qgd3eU48wtJSaqmNzflkk/present" TargetMode="External"/><Relationship Id="rId11" Type="http://schemas.openxmlformats.org/officeDocument/2006/relationships/hyperlink" Target="https://docs.google.com/presentation/d/1-tiNY4MQYeHpA40tYRakPAnyLAHqjeTSVFXN9HVZ6J0/present" TargetMode="External"/><Relationship Id="rId10" Type="http://schemas.openxmlformats.org/officeDocument/2006/relationships/hyperlink" Target="https://docs.google.com/presentation/d/1Pf3SIsaoYK1EFE58t0ACRD4JWmTigxcUozrhUhaV1Qc/present" TargetMode="External"/><Relationship Id="rId13" Type="http://schemas.openxmlformats.org/officeDocument/2006/relationships/hyperlink" Target="https://docs.google.com/presentation/d/1MXoLoVTj-SWViPm09Xux7Y1RIr8ZE5O1mEiBo8eaens/present" TargetMode="External"/><Relationship Id="rId12" Type="http://schemas.openxmlformats.org/officeDocument/2006/relationships/hyperlink" Target="https://docs.google.com/presentation/d/1wHCPP1NmvlMNvYOJA9zj9Iu0ygy_Dfeqhcb7qZq3QCI/present" TargetMode="External"/><Relationship Id="rId15" Type="http://schemas.openxmlformats.org/officeDocument/2006/relationships/hyperlink" Target="https://docs.google.com/presentation/d/1AnkyWl379GUJvcd7BxpAjagqxwRCvu64uhqJy2Sdgqo/edit?usp=sharing" TargetMode="External"/><Relationship Id="rId14" Type="http://schemas.openxmlformats.org/officeDocument/2006/relationships/hyperlink" Target="https://docs.google.com/presentation/d/1C7uECHpyhLcrM1KPQZT_vb4H54f9QOw_wKPcvOWjG_o/present" TargetMode="External"/><Relationship Id="rId17" Type="http://schemas.openxmlformats.org/officeDocument/2006/relationships/hyperlink" Target="https://docs.google.com/presentation/d/17U4xcI8Er3o3kP1staPOpLinmwNIBdN2bshbfsSWuLw/present" TargetMode="External"/><Relationship Id="rId16" Type="http://schemas.openxmlformats.org/officeDocument/2006/relationships/hyperlink" Target="https://docs.google.com/presentation/d/1O0-lUPHVa1WPB04tJ2P8y0K3X4uETJ-Bi28YTPeT6vo/present?slide=id.gb99e0731a9_0_177" TargetMode="External"/><Relationship Id="rId19" Type="http://schemas.openxmlformats.org/officeDocument/2006/relationships/hyperlink" Target="https://docs.google.com/presentation/d/1FlkpqySa0A2tEgixnd0Tj0gCL7UIs2lUcByX0DSC4e8/present?slide=id.gb99e073253_0_0" TargetMode="External"/><Relationship Id="rId18" Type="http://schemas.openxmlformats.org/officeDocument/2006/relationships/hyperlink" Target="https://docs.google.com/presentation/d/1FlkpqySa0A2tEgixnd0Tj0gCL7UIs2lUcByX0DSC4e8/present?slide=id.gb99e073253_0_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docs.google.com/presentation/d/1yH2B3OP4JBC09nik3oq25TVhzS5Cmy_N3CQRI8RfjT0/present?slide=id.gb8dda53189_0_161" TargetMode="External"/><Relationship Id="rId4" Type="http://schemas.openxmlformats.org/officeDocument/2006/relationships/hyperlink" Target="https://docs.google.com/presentation/d/1yE7MxtiEvz2zDebBPswvOYvspikKfMsRRWz--GXvaOg/present?slide=id.gb9109219b0_0_0" TargetMode="External"/><Relationship Id="rId9" Type="http://schemas.openxmlformats.org/officeDocument/2006/relationships/hyperlink" Target="https://docs.google.com/presentation/d/1WxtPKYUcxmUKIx5DM-W0eLEUIgI6Mt5oue__aApghPc/present?slide=id.gb9f44d4aaa_0_0" TargetMode="External"/><Relationship Id="rId5" Type="http://schemas.openxmlformats.org/officeDocument/2006/relationships/hyperlink" Target="https://youtu.be/c-E7vgHFEkg" TargetMode="External"/><Relationship Id="rId6" Type="http://schemas.openxmlformats.org/officeDocument/2006/relationships/hyperlink" Target="https://docs.google.com/presentation/d/1ahJDxrWRpVux9QKGe8wjwIyg8oQ8aYMKcrphJ214T6o/present?slide=id.p" TargetMode="External"/><Relationship Id="rId7" Type="http://schemas.openxmlformats.org/officeDocument/2006/relationships/hyperlink" Target="https://docs.google.com/presentation/d/1z771wtERrOxSua1kazX2II0E1t3ynGTyBYbTZC84idE/present?slide=id.gb582bc96f1_0_22" TargetMode="External"/><Relationship Id="rId8" Type="http://schemas.openxmlformats.org/officeDocument/2006/relationships/hyperlink" Target="https://docs.google.com/presentation/d/1WxtPKYUcxmUKIx5DM-W0eLEUIgI6Mt5oue__aApghPc/present?slide=id.gb9f44d4aaa_0_0" TargetMode="External"/><Relationship Id="rId11" Type="http://schemas.openxmlformats.org/officeDocument/2006/relationships/image" Target="../media/image4.png"/><Relationship Id="rId10" Type="http://schemas.openxmlformats.org/officeDocument/2006/relationships/slide" Target="/ppt/slides/slide5.xml"/></Relationships>
</file>

<file path=ppt/slides/_rels/slide22.xml.rels><?xml version="1.0" encoding="UTF-8" standalone="yes"?><Relationships xmlns="http://schemas.openxmlformats.org/package/2006/relationships"><Relationship Id="rId20" Type="http://schemas.openxmlformats.org/officeDocument/2006/relationships/hyperlink" Target="https://docs.google.com/presentation/d/1ahJDxrWRpVux9QKGe8wjwIyg8oQ8aYMKcrphJ214T6o/present?slide=id.p" TargetMode="External"/><Relationship Id="rId22" Type="http://schemas.openxmlformats.org/officeDocument/2006/relationships/hyperlink" Target="https://docs.google.com/presentation/d/1RpVlX0KD3dKplQFw_swoMma_QczpQAVNXw6TuuxmpwA/present" TargetMode="External"/><Relationship Id="rId21" Type="http://schemas.openxmlformats.org/officeDocument/2006/relationships/hyperlink" Target="https://docs.google.com/presentation/d/1z771wtERrOxSua1kazX2II0E1t3ynGTyBYbTZC84idE/present?slide=id.gb582bc96f1_0_22wtERrOxSua1kazX2II0E1t3ynGTyBYbTZC84idE/edit#slide=id.gb582bc96f1_0_22" TargetMode="External"/><Relationship Id="rId24" Type="http://schemas.openxmlformats.org/officeDocument/2006/relationships/hyperlink" Target="https://docs.google.com/presentation/d/1FlkpqySa0A2tEgixnd0Tj0gCL7UIs2lUcByX0DSC4e8/present?slide=id.gb99e073253_0_0" TargetMode="External"/><Relationship Id="rId23" Type="http://schemas.openxmlformats.org/officeDocument/2006/relationships/hyperlink" Target="https://docs.google.com/presentation/d/1nI6lLDRmGzsSGM7h7Q-u19pEQPuc2U3oQlv2nCWOMHs/present?slide=id.ga28547b5ec_0_0" TargetMode="External"/><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docs.google.com/presentation/d/1tGY8bO1lHjHgsYgngWIpCsJC0ncwvZz5MA7yYwUy88Q/edit?usp=sharing" TargetMode="External"/><Relationship Id="rId4" Type="http://schemas.openxmlformats.org/officeDocument/2006/relationships/hyperlink" Target="https://docs.google.com/presentation/d/1TMsuTHmAu6uxC4Qyeq5I3In8wiSelKaaJdSjD7a-4Tw/present?slide=id.p1" TargetMode="External"/><Relationship Id="rId9" Type="http://schemas.openxmlformats.org/officeDocument/2006/relationships/hyperlink" Target="https://docs.google.com/presentation/d/1-7RJ3aTZnQw54a3aZTRVSv2cX-jBZ_zqEiyf9nICpnk/present?slide=id.g35f391192_00" TargetMode="External"/><Relationship Id="rId26" Type="http://schemas.openxmlformats.org/officeDocument/2006/relationships/hyperlink" Target="https://docs.google.com/presentation/d/1MXoLoVTj-SWViPm09Xux7Y1RIr8ZE5O1mEiBo8eaens/present" TargetMode="External"/><Relationship Id="rId25" Type="http://schemas.openxmlformats.org/officeDocument/2006/relationships/hyperlink" Target="https://docs.google.com/presentation/d/1wHCPP1NmvlMNvYOJA9zj9Iu0ygy_Dfeqhcb7qZq3QCI/present" TargetMode="External"/><Relationship Id="rId28" Type="http://schemas.openxmlformats.org/officeDocument/2006/relationships/slide" Target="/ppt/slides/slide5.xml"/><Relationship Id="rId27" Type="http://schemas.openxmlformats.org/officeDocument/2006/relationships/hyperlink" Target="https://docs.google.com/presentation/d/1AnkyWl379GUJvcd7BxpAjagqxwRCvu64uhqJy2Sdgqo/edit?usp=sharing" TargetMode="External"/><Relationship Id="rId5" Type="http://schemas.openxmlformats.org/officeDocument/2006/relationships/hyperlink" Target="https://docs.google.com/presentation/d/17FrAWb--eH6n4ZJxdxsNNhwJBJfH5F4bex1Yls4BLiY/present?slide=id.g3606f1c2d_30" TargetMode="External"/><Relationship Id="rId6" Type="http://schemas.openxmlformats.org/officeDocument/2006/relationships/hyperlink" Target="https://docs.google.com/presentation/d/1BEkz3vDvdpAcoP_DwKV478YtdRqh00Jap_sZYXzZRiU/present?slide=id.p2" TargetMode="External"/><Relationship Id="rId29" Type="http://schemas.openxmlformats.org/officeDocument/2006/relationships/image" Target="../media/image4.png"/><Relationship Id="rId7" Type="http://schemas.openxmlformats.org/officeDocument/2006/relationships/hyperlink" Target="https://docs.google.com/presentation/d/1qpkiWWj6pBkKe3iNiwP-PWJk-zV4sWPlRy7AE3GxEzY/edit?usp=sharing" TargetMode="External"/><Relationship Id="rId8" Type="http://schemas.openxmlformats.org/officeDocument/2006/relationships/hyperlink" Target="https://docs.google.com/presentation/d/1Cf9JcHu88ZgEXuBnmLYId_62QcMaKvN71DXvAIfpvJE/edit?usp=sharing" TargetMode="External"/><Relationship Id="rId11" Type="http://schemas.openxmlformats.org/officeDocument/2006/relationships/hyperlink" Target="https://docs.google.com/presentation/d/1LQZ4aQZtdvCdaiHk3BptCZpeLgfir8hAWCfVv0AlTNo/present?slide=id.g798fd7c832_0_54" TargetMode="External"/><Relationship Id="rId10" Type="http://schemas.openxmlformats.org/officeDocument/2006/relationships/hyperlink" Target="https://docs.google.com/presentation/d/1suOAAsBWHS4FDHat53PA39jrNBS6xXnqy76ougyOlAQ/present" TargetMode="External"/><Relationship Id="rId13" Type="http://schemas.openxmlformats.org/officeDocument/2006/relationships/hyperlink" Target="https://docs.google.com/presentation/d/1FJcCaw2JhIg3ShBNT1nvlZVtFhoTYJJik28clY2hLnE/present?slide=id.gb9919f0e91_0_0" TargetMode="External"/><Relationship Id="rId12" Type="http://schemas.openxmlformats.org/officeDocument/2006/relationships/hyperlink" Target="https://docs.google.com/presentation/d/1T4jT4H9Z87nOFoQzG53rUl2D1yruXJD6CJGykxZTKnw/present?slide=id.gb95b0f6e30_0_89" TargetMode="External"/><Relationship Id="rId15" Type="http://schemas.openxmlformats.org/officeDocument/2006/relationships/hyperlink" Target="https://padlet.com/kthompson162/8fezl5ca2w4m7rly" TargetMode="External"/><Relationship Id="rId14" Type="http://schemas.openxmlformats.org/officeDocument/2006/relationships/hyperlink" Target="https://lusd209.padlet.org/kkulm/elsg063l5g9ws27n" TargetMode="External"/><Relationship Id="rId17" Type="http://schemas.openxmlformats.org/officeDocument/2006/relationships/hyperlink" Target="https://drive.google.com/file/d/16Hz4_tl_azfLybGZWBEVt-8jhFyA4WpL/view?usp=sharing" TargetMode="External"/><Relationship Id="rId16" Type="http://schemas.openxmlformats.org/officeDocument/2006/relationships/hyperlink" Target="https://docs.google.com/presentation/d/1JeJ2Ckqv-N9tW1y--G6v3ZJ5QFlTfntb8s04kCCBVYI/present?slide=id.p" TargetMode="External"/><Relationship Id="rId19" Type="http://schemas.openxmlformats.org/officeDocument/2006/relationships/hyperlink" Target="https://docs.google.com/presentation/d/1paRbwHPSa7OigxMiP4Ad2wTL9yZqjNU2MoxqINcf3Aw/present?slide=id.g35f391192_04" TargetMode="External"/><Relationship Id="rId18" Type="http://schemas.openxmlformats.org/officeDocument/2006/relationships/hyperlink" Target="https://docs.google.com/document/d/1sRlmS_SprwB1RGynmuFR6gkyzspAbFOH6FsGls16vLE/edit?usp=shari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docs.google.com/document/d/1jJ-P3qLDx_APJhloax0MiVd8pKaRbxpQu9JdGAjK4nk/edit" TargetMode="External"/><Relationship Id="rId4" Type="http://schemas.openxmlformats.org/officeDocument/2006/relationships/image" Target="../media/image40.jpg"/><Relationship Id="rId5" Type="http://schemas.openxmlformats.org/officeDocument/2006/relationships/slide" Target="/ppt/slides/slide5.xml"/><Relationship Id="rId6"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lincoln.asp.aeries.net/Student/LoginParent.aspx?page=default.aspx" TargetMode="External"/><Relationship Id="rId4" Type="http://schemas.openxmlformats.org/officeDocument/2006/relationships/image" Target="../media/image54.png"/><Relationship Id="rId9" Type="http://schemas.openxmlformats.org/officeDocument/2006/relationships/image" Target="../media/image4.png"/><Relationship Id="rId5" Type="http://schemas.openxmlformats.org/officeDocument/2006/relationships/image" Target="../media/image55.png"/><Relationship Id="rId6" Type="http://schemas.openxmlformats.org/officeDocument/2006/relationships/hyperlink" Target="mailto:arosas@lusd.net" TargetMode="External"/><Relationship Id="rId7" Type="http://schemas.openxmlformats.org/officeDocument/2006/relationships/hyperlink" Target="mailto:vcampuzano@lusd.net" TargetMode="External"/><Relationship Id="rId8" Type="http://schemas.openxmlformats.org/officeDocument/2006/relationships/slide" Target="/ppt/slides/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3.jpg"/><Relationship Id="rId4" Type="http://schemas.openxmlformats.org/officeDocument/2006/relationships/image" Target="../media/image47.png"/><Relationship Id="rId9" Type="http://schemas.openxmlformats.org/officeDocument/2006/relationships/hyperlink" Target="mailto:chernandez@lusd.net" TargetMode="External"/><Relationship Id="rId5" Type="http://schemas.openxmlformats.org/officeDocument/2006/relationships/image" Target="../media/image51.jpg"/><Relationship Id="rId6" Type="http://schemas.openxmlformats.org/officeDocument/2006/relationships/image" Target="../media/image43.png"/><Relationship Id="rId7" Type="http://schemas.openxmlformats.org/officeDocument/2006/relationships/hyperlink" Target="https://sites.google.com/lusd.net/lhsccc/home" TargetMode="External"/><Relationship Id="rId8" Type="http://schemas.openxmlformats.org/officeDocument/2006/relationships/image" Target="../media/image49.png"/><Relationship Id="rId11" Type="http://schemas.openxmlformats.org/officeDocument/2006/relationships/image" Target="../media/image4.png"/><Relationship Id="rId10" Type="http://schemas.openxmlformats.org/officeDocument/2006/relationships/slide" Target="/ppt/slid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drive.google.com/file/d/1Lbgwybqw03y2R9jYNFsgeJczY4ihS9Vs/view?usp=sharing" TargetMode="External"/><Relationship Id="rId4" Type="http://schemas.openxmlformats.org/officeDocument/2006/relationships/hyperlink" Target="https://drive.google.com/file/d/1n79K9Kuvy3hRbChJ2HhHP_Cbndi_fP84/view?usp=sharing" TargetMode="External"/><Relationship Id="rId9" Type="http://schemas.openxmlformats.org/officeDocument/2006/relationships/slide" Target="/ppt/slides/slide5.xml"/><Relationship Id="rId5" Type="http://schemas.openxmlformats.org/officeDocument/2006/relationships/hyperlink" Target="https://drive.google.com/file/d/1w0FVmEYwKkmah4CdkD7lMbv6MlJHM6DS/view?usp=sharing" TargetMode="External"/><Relationship Id="rId6" Type="http://schemas.openxmlformats.org/officeDocument/2006/relationships/image" Target="../media/image46.png"/><Relationship Id="rId7" Type="http://schemas.openxmlformats.org/officeDocument/2006/relationships/hyperlink" Target="https://drive.google.com/file/d/1fKXIUqcY7CODU4cI1LTpuAJacowH6-Zd/view?usp=sharing" TargetMode="External"/><Relationship Id="rId8" Type="http://schemas.openxmlformats.org/officeDocument/2006/relationships/image" Target="../media/image48.png"/><Relationship Id="rId11" Type="http://schemas.openxmlformats.org/officeDocument/2006/relationships/hyperlink" Target="https://docs.google.com/presentation/d/1wbuyLj0XE3OkqwU8RZyS70kv2gIZi_w9ottQ13ve58o/edit?usp=sharing" TargetMode="External"/><Relationship Id="rId10" Type="http://schemas.openxmlformats.org/officeDocument/2006/relationships/image" Target="../media/image4.png"/><Relationship Id="rId13" Type="http://schemas.openxmlformats.org/officeDocument/2006/relationships/hyperlink" Target="https://www.loom.com/share/3730f3568b074ffcb0e07d2ba27a8e0c" TargetMode="External"/><Relationship Id="rId12" Type="http://schemas.openxmlformats.org/officeDocument/2006/relationships/image" Target="../media/image45.jpg"/><Relationship Id="rId14"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slide" Target="/ppt/slides/slide5.xml"/><Relationship Id="rId4" Type="http://schemas.openxmlformats.org/officeDocument/2006/relationships/image" Target="../media/image4.png"/><Relationship Id="rId5" Type="http://schemas.openxmlformats.org/officeDocument/2006/relationships/hyperlink" Target="https://docs.google.com/document/d/1IdOQbJjZwvvy_o4z-g6djT2apkSq8L5aNAmIfVELNUs/edit?usp=sharing" TargetMode="External"/><Relationship Id="rId6"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drive.google.com/file/d/1jgwH0Dok1enVBRhrb_iaimerZ1OSFuKb/view?usp=sharing"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0" Type="http://schemas.openxmlformats.org/officeDocument/2006/relationships/slide" Target="/ppt/slides/slide24.xml"/><Relationship Id="rId11" Type="http://schemas.openxmlformats.org/officeDocument/2006/relationships/slide" Target="/ppt/slides/slide14.xml"/><Relationship Id="rId22" Type="http://schemas.openxmlformats.org/officeDocument/2006/relationships/slide" Target="/ppt/slides/slide26.xml"/><Relationship Id="rId10" Type="http://schemas.openxmlformats.org/officeDocument/2006/relationships/slide" Target="/ppt/slides/slide13.xml"/><Relationship Id="rId21" Type="http://schemas.openxmlformats.org/officeDocument/2006/relationships/slide" Target="/ppt/slides/slide25.xml"/><Relationship Id="rId13" Type="http://schemas.openxmlformats.org/officeDocument/2006/relationships/slide" Target="/ppt/slides/slide17.xml"/><Relationship Id="rId12" Type="http://schemas.openxmlformats.org/officeDocument/2006/relationships/slide" Target="/ppt/slides/slide16.xml"/><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12.xml"/><Relationship Id="rId15" Type="http://schemas.openxmlformats.org/officeDocument/2006/relationships/slide" Target="/ppt/slides/slide20.xml"/><Relationship Id="rId14" Type="http://schemas.openxmlformats.org/officeDocument/2006/relationships/slide" Target="/ppt/slides/slide19.xml"/><Relationship Id="rId17" Type="http://schemas.openxmlformats.org/officeDocument/2006/relationships/slide" Target="/ppt/slides/slide21.xml"/><Relationship Id="rId16" Type="http://schemas.openxmlformats.org/officeDocument/2006/relationships/slide" Target="/ppt/slides/slide18.xml"/><Relationship Id="rId5" Type="http://schemas.openxmlformats.org/officeDocument/2006/relationships/slide" Target="/ppt/slides/slide4.xml"/><Relationship Id="rId19" Type="http://schemas.openxmlformats.org/officeDocument/2006/relationships/slide" Target="/ppt/slides/slide23.xml"/><Relationship Id="rId6" Type="http://schemas.openxmlformats.org/officeDocument/2006/relationships/slide" Target="/ppt/slides/slide6.xml"/><Relationship Id="rId18" Type="http://schemas.openxmlformats.org/officeDocument/2006/relationships/slide" Target="/ppt/slides/slide22.xml"/><Relationship Id="rId7" Type="http://schemas.openxmlformats.org/officeDocument/2006/relationships/slide" Target="/ppt/slides/slide7.xml"/><Relationship Id="rId8" Type="http://schemas.openxmlformats.org/officeDocument/2006/relationships/slide" Target="/ppt/slides/slide10.xml"/></Relationships>
</file>

<file path=ppt/slides/_rels/slide6.xml.rels><?xml version="1.0" encoding="UTF-8" standalone="yes"?><Relationships xmlns="http://schemas.openxmlformats.org/package/2006/relationships"><Relationship Id="rId20" Type="http://schemas.openxmlformats.org/officeDocument/2006/relationships/hyperlink" Target="https://docs.google.com/presentation/d/1352vaBB2wJ2-yTGh7xnshANFZjxbEKj1_M1Nr9MvPhk/present" TargetMode="External"/><Relationship Id="rId22" Type="http://schemas.openxmlformats.org/officeDocument/2006/relationships/image" Target="../media/image4.png"/><Relationship Id="rId21" Type="http://schemas.openxmlformats.org/officeDocument/2006/relationships/slide" Target="/ppt/slides/slide5.xml"/><Relationship Id="rId24" Type="http://schemas.openxmlformats.org/officeDocument/2006/relationships/hyperlink" Target="https://docs.google.com/presentation/d/1dNGclukSWi-P3ZnMOTXfH3m2U6ZEZ346GvHB06rXTXQ/present?slide=id.g35f391192_00" TargetMode="External"/><Relationship Id="rId23" Type="http://schemas.openxmlformats.org/officeDocument/2006/relationships/hyperlink" Target="https://docs.google.com/presentation/d/1dNGclukSWi-P3ZnMOTXfH3m2U6ZEZ346GvHB06rXTXQ/edit?usp=sharing" TargetMode="External"/><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hyperlink" Target="https://docs.google.com/presentation/d/1suOAAsBWHS4FDHat53PA39jrNBS6xXnqy76ougyOlAQ/present?slide=id.g35f391192_00" TargetMode="External"/><Relationship Id="rId9" Type="http://schemas.openxmlformats.org/officeDocument/2006/relationships/hyperlink" Target="https://docs.google.com/presentation/d/1DHjeeQNdhTFASYoIrQFvmcODohvPZRbMz2wB69fKiNQ/present" TargetMode="External"/><Relationship Id="rId26" Type="http://schemas.openxmlformats.org/officeDocument/2006/relationships/hyperlink" Target="https://docs.google.com/presentation/d/1dNGclukSWi-P3ZnMOTXfH3m2U6ZEZ346GvHB06rXTXQ/present?slide=id.g35f391192_00" TargetMode="External"/><Relationship Id="rId25" Type="http://schemas.openxmlformats.org/officeDocument/2006/relationships/hyperlink" Target="https://docs.google.com/presentation/d/1dNGclukSWi-P3ZnMOTXfH3m2U6ZEZ346GvHB06rXTXQ/present?slide=id.g35f391192_00" TargetMode="External"/><Relationship Id="rId27" Type="http://schemas.openxmlformats.org/officeDocument/2006/relationships/hyperlink" Target="https://docs.google.com/presentation/d/1dNGclukSWi-P3ZnMOTXfH3m2U6ZEZ346GvHB06rXTXQ/present?slide=id.g35f391192_00" TargetMode="External"/><Relationship Id="rId5" Type="http://schemas.openxmlformats.org/officeDocument/2006/relationships/hyperlink" Target="https://docs.google.com/presentation/d/1W89QVyDJRAr69_AjB9mMcOX197kwi6e6Hmrn8MHIDEk/present" TargetMode="External"/><Relationship Id="rId6" Type="http://schemas.openxmlformats.org/officeDocument/2006/relationships/hyperlink" Target="https://docs.google.com/presentation/d/1XmLwzfMw10rGZtyo9c5MzB6vqNnZAnfeVpqzQmwnivA/present" TargetMode="External"/><Relationship Id="rId7" Type="http://schemas.openxmlformats.org/officeDocument/2006/relationships/hyperlink" Target="https://docs.google.com/presentation/d/1T4jT4H9Z87nOFoQzG53rUl2D1yruXJD6CJGykxZTKnw/present?slide=id.gb95b0f6e30_0_89" TargetMode="External"/><Relationship Id="rId8" Type="http://schemas.openxmlformats.org/officeDocument/2006/relationships/hyperlink" Target="https://docs.google.com/presentation/d/1YtcCUc10sWAeYpkLMnIdmUEPVSmQJiYM1XtnKPXmHgU/present" TargetMode="External"/><Relationship Id="rId11" Type="http://schemas.openxmlformats.org/officeDocument/2006/relationships/hyperlink" Target="https://docs.google.com/presentation/d/1000xrQCHndS7KVfj9VH2Iey15xhEyJLruJTu05XKDY4/present" TargetMode="External"/><Relationship Id="rId10" Type="http://schemas.openxmlformats.org/officeDocument/2006/relationships/hyperlink" Target="https://docs.google.com/presentation/d/1-csNuYNA6j33fXGNgMhDy1rCq69zjN-AXaVBSXKhh6M/present?slide=id.p" TargetMode="External"/><Relationship Id="rId13" Type="http://schemas.openxmlformats.org/officeDocument/2006/relationships/hyperlink" Target="https://docs.google.com/presentation/d/1LQZ4aQZtdvCdaiHk3BptCZpeLgfir8hAWCfVv0AlTNo/present" TargetMode="External"/><Relationship Id="rId12" Type="http://schemas.openxmlformats.org/officeDocument/2006/relationships/hyperlink" Target="https://docs.google.com/presentation/d/1dRy42fMGrus4c3lLtuyQr3W9lujRj0pZ4Pa_u6KARF4/present" TargetMode="External"/><Relationship Id="rId15" Type="http://schemas.openxmlformats.org/officeDocument/2006/relationships/hyperlink" Target="https://docs.google.com/presentation/d/1RpVlX0KD3dKplQFw_swoMma_QczpQAVNXw6TuuxmpwA/present" TargetMode="External"/><Relationship Id="rId14" Type="http://schemas.openxmlformats.org/officeDocument/2006/relationships/hyperlink" Target="https://docs.google.com/presentation/d/1LQZ4aQZtdvCdaiHk3BptCZpeLgfir8hAWCfVv0AlTNo/present" TargetMode="External"/><Relationship Id="rId17" Type="http://schemas.openxmlformats.org/officeDocument/2006/relationships/hyperlink" Target="https://docs.google.com/presentation/d/1v25C34VkUcZLYFnJVWWtBuWKDZrBot-7dWbi6QYGweI/edit?usp=sharing" TargetMode="External"/><Relationship Id="rId16" Type="http://schemas.openxmlformats.org/officeDocument/2006/relationships/hyperlink" Target="https://docs.google.com/presentation/d/1RpVlX0KD3dKplQFw_swoMma_QczpQAVNXw6TuuxmpwA/present" TargetMode="External"/><Relationship Id="rId19" Type="http://schemas.openxmlformats.org/officeDocument/2006/relationships/hyperlink" Target="https://docs.google.com/presentation/d/1-7RJ3aTZnQw54a3aZTRVSv2cX-jBZ_zqEiyf9nICpnk/present?slide=id.g35f391192_00" TargetMode="External"/><Relationship Id="rId18" Type="http://schemas.openxmlformats.org/officeDocument/2006/relationships/hyperlink" Target="https://docs.google.com/presentation/d/1nI6lLDRmGzsSGM7h7Q-u19pEQPuc2U3oQlv2nCWOMHs/presen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docs.google.com/presentation/d/1_mFkjRNM8A5_WEoRFbREB4U1nqSdDeJ7TI92RwibB6w/present#slide=id.p" TargetMode="External"/><Relationship Id="rId4" Type="http://schemas.openxmlformats.org/officeDocument/2006/relationships/hyperlink" Target="https://docs.google.com/presentation/d/1_mFkjRNM8A5_WEoRFbREB4U1nqSdDeJ7TI92RwibB6w/present#slide=id.p" TargetMode="External"/><Relationship Id="rId9" Type="http://schemas.openxmlformats.org/officeDocument/2006/relationships/image" Target="../media/image8.jpg"/><Relationship Id="rId5" Type="http://schemas.openxmlformats.org/officeDocument/2006/relationships/hyperlink" Target="https://docs.google.com/presentation/d/1GU37LhCPTcMTD53Ow2HfyWvnx_hO-T8uUdSInbj047s/present" TargetMode="External"/><Relationship Id="rId6" Type="http://schemas.openxmlformats.org/officeDocument/2006/relationships/hyperlink" Target="https://docs.google.com/presentation/d/1rEqeLeTHpsu0XOd3H3N3Dimmk5aR-0RrAF-M6-G8Nnk/present#slide=id.p" TargetMode="External"/><Relationship Id="rId7" Type="http://schemas.openxmlformats.org/officeDocument/2006/relationships/hyperlink" Target="https://docs.google.com/presentation/d/1rEqeLeTHpsu0XOd3H3N3Dimmk5aR-0RrAF-M6-G8Nnk/present#slide=id.p" TargetMode="External"/><Relationship Id="rId8" Type="http://schemas.openxmlformats.org/officeDocument/2006/relationships/image" Target="../media/image10.jpg"/><Relationship Id="rId11" Type="http://schemas.openxmlformats.org/officeDocument/2006/relationships/image" Target="../media/image9.png"/><Relationship Id="rId10" Type="http://schemas.openxmlformats.org/officeDocument/2006/relationships/image" Target="../media/image1.jpg"/><Relationship Id="rId13" Type="http://schemas.openxmlformats.org/officeDocument/2006/relationships/hyperlink" Target="https://docs.google.com/presentation/d/1rQvjPZyS8yY16DUcvGO5ofSO7vfN_csB0PTrUfIkp5c/present?slide=id.gb90d26d5aa_0_445" TargetMode="External"/><Relationship Id="rId12" Type="http://schemas.openxmlformats.org/officeDocument/2006/relationships/hyperlink" Target="https://docs.google.com/presentation/d/1bkT4s_9EufZOOmcLKk8GJc7arPa6SsemZPgRNVxhopI/present?slide=id.gb90e0f0c0a_0_0" TargetMode="External"/><Relationship Id="rId15" Type="http://schemas.openxmlformats.org/officeDocument/2006/relationships/hyperlink" Target="https://docs.google.com/presentation/d/1l3dn7dFzB31e6QiAhwxZmWWJqM_DXsOfqXmnwdZo5NQ/present?slide=id.p" TargetMode="External"/><Relationship Id="rId14" Type="http://schemas.openxmlformats.org/officeDocument/2006/relationships/hyperlink" Target="https://sites.google.com/lusd.net/mrseibert" TargetMode="External"/><Relationship Id="rId17" Type="http://schemas.openxmlformats.org/officeDocument/2006/relationships/slide" Target="/ppt/slides/slide5.xml"/><Relationship Id="rId16" Type="http://schemas.openxmlformats.org/officeDocument/2006/relationships/image" Target="../media/image42.jpg"/><Relationship Id="rId18"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docs.google.com/presentation/d/1rQvjPZyS8yY16DUcvGO5ofSO7vfN_csB0PTrUfIkp5c/present?slide=id.gb90d26d5aa_0_445" TargetMode="External"/><Relationship Id="rId4" Type="http://schemas.openxmlformats.org/officeDocument/2006/relationships/hyperlink" Target="https://docs.google.com/presentation/d/1bkT4s_9EufZOOmcLKk8GJc7arPa6SsemZPgRNVxhopI/present?slide=id.gb90e0f0c0a_0_0" TargetMode="External"/><Relationship Id="rId9" Type="http://schemas.openxmlformats.org/officeDocument/2006/relationships/slide" Target="/ppt/slides/slide5.xml"/><Relationship Id="rId5" Type="http://schemas.openxmlformats.org/officeDocument/2006/relationships/hyperlink" Target="http://www.youtube.com/watch?v=qfN1XX3jozk" TargetMode="External"/><Relationship Id="rId6" Type="http://schemas.openxmlformats.org/officeDocument/2006/relationships/image" Target="../media/image2.jpg"/><Relationship Id="rId7" Type="http://schemas.openxmlformats.org/officeDocument/2006/relationships/hyperlink" Target="http://academy.lusd.net/" TargetMode="External"/><Relationship Id="rId8" Type="http://schemas.openxmlformats.org/officeDocument/2006/relationships/image" Target="../media/image6.png"/><Relationship Id="rId10"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www.youtube.com/watch?v=3w253v3jeJc" TargetMode="External"/><Relationship Id="rId4" Type="http://schemas.openxmlformats.org/officeDocument/2006/relationships/image" Target="../media/image7.jpg"/><Relationship Id="rId5" Type="http://schemas.openxmlformats.org/officeDocument/2006/relationships/slide" Target="/ppt/slides/slide5.xml"/><Relationship Id="rId6"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938925" y="152400"/>
            <a:ext cx="5079549" cy="4191174"/>
          </a:xfrm>
          <a:prstGeom prst="rect">
            <a:avLst/>
          </a:prstGeom>
          <a:noFill/>
          <a:ln>
            <a:noFill/>
          </a:ln>
        </p:spPr>
      </p:pic>
      <p:sp>
        <p:nvSpPr>
          <p:cNvPr id="55" name="Google Shape;55;p13"/>
          <p:cNvSpPr txBox="1"/>
          <p:nvPr/>
        </p:nvSpPr>
        <p:spPr>
          <a:xfrm>
            <a:off x="234400" y="4185550"/>
            <a:ext cx="8684700" cy="121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3000">
              <a:solidFill>
                <a:srgbClr val="FFFFFF"/>
              </a:solidFill>
              <a:latin typeface="McLaren"/>
              <a:ea typeface="McLaren"/>
              <a:cs typeface="McLaren"/>
              <a:sym typeface="McLaren"/>
            </a:endParaRPr>
          </a:p>
          <a:p>
            <a:pPr indent="0" lvl="0" marL="0" rtl="0" algn="ctr">
              <a:spcBef>
                <a:spcPts val="0"/>
              </a:spcBef>
              <a:spcAft>
                <a:spcPts val="0"/>
              </a:spcAft>
              <a:buNone/>
            </a:pPr>
            <a:r>
              <a:rPr b="1" lang="en" sz="2800">
                <a:solidFill>
                  <a:srgbClr val="FFFFFF"/>
                </a:solidFill>
                <a:latin typeface="McLaren"/>
                <a:ea typeface="McLaren"/>
                <a:cs typeface="McLaren"/>
                <a:sym typeface="McLaren"/>
              </a:rPr>
              <a:t>Open House</a:t>
            </a:r>
            <a:endParaRPr b="1" sz="2800">
              <a:solidFill>
                <a:srgbClr val="FFFFFF"/>
              </a:solidFill>
              <a:latin typeface="McLaren"/>
              <a:ea typeface="McLaren"/>
              <a:cs typeface="McLaren"/>
              <a:sym typeface="McLaren"/>
            </a:endParaRPr>
          </a:p>
          <a:p>
            <a:pPr indent="0" lvl="0" marL="0" rtl="0" algn="ctr">
              <a:spcBef>
                <a:spcPts val="0"/>
              </a:spcBef>
              <a:spcAft>
                <a:spcPts val="0"/>
              </a:spcAft>
              <a:buNone/>
            </a:pPr>
            <a:r>
              <a:rPr b="1" lang="en" sz="2800">
                <a:solidFill>
                  <a:srgbClr val="FFFFFF"/>
                </a:solidFill>
                <a:latin typeface="McLaren"/>
                <a:ea typeface="McLaren"/>
                <a:cs typeface="McLaren"/>
                <a:sym typeface="McLaren"/>
              </a:rPr>
              <a:t>Wednesday, February 2, 2022</a:t>
            </a:r>
            <a:endParaRPr b="1" sz="2800">
              <a:solidFill>
                <a:srgbClr val="FFFFFF"/>
              </a:solidFill>
              <a:latin typeface="McLaren"/>
              <a:ea typeface="McLaren"/>
              <a:cs typeface="McLaren"/>
              <a:sym typeface="McLaren"/>
            </a:endParaRPr>
          </a:p>
          <a:p>
            <a:pPr indent="0" lvl="0" marL="0" rtl="0" algn="ctr">
              <a:spcBef>
                <a:spcPts val="0"/>
              </a:spcBef>
              <a:spcAft>
                <a:spcPts val="0"/>
              </a:spcAft>
              <a:buNone/>
            </a:pPr>
            <a:r>
              <a:rPr b="1" lang="en" sz="3000">
                <a:solidFill>
                  <a:srgbClr val="FFFFFF"/>
                </a:solidFill>
                <a:latin typeface="McLaren"/>
                <a:ea typeface="McLaren"/>
                <a:cs typeface="McLaren"/>
                <a:sym typeface="McLaren"/>
              </a:rPr>
              <a:t> </a:t>
            </a:r>
            <a:endParaRPr b="1" sz="1600">
              <a:solidFill>
                <a:srgbClr val="FFFFFF"/>
              </a:solidFill>
              <a:latin typeface="McLaren"/>
              <a:ea typeface="McLaren"/>
              <a:cs typeface="McLaren"/>
              <a:sym typeface="McLaren"/>
            </a:endParaRPr>
          </a:p>
          <a:p>
            <a:pPr indent="0" lvl="0" marL="457200" rtl="0" algn="ctr">
              <a:lnSpc>
                <a:spcPct val="115000"/>
              </a:lnSpc>
              <a:spcBef>
                <a:spcPts val="0"/>
              </a:spcBef>
              <a:spcAft>
                <a:spcPts val="0"/>
              </a:spcAft>
              <a:buNone/>
            </a:pPr>
            <a:r>
              <a:t/>
            </a:r>
            <a:endParaRPr sz="1200">
              <a:solidFill>
                <a:srgbClr val="FFFFFF"/>
              </a:solidFill>
              <a:latin typeface="McLaren"/>
              <a:ea typeface="McLaren"/>
              <a:cs typeface="McLaren"/>
              <a:sym typeface="McLaren"/>
            </a:endParaRPr>
          </a:p>
          <a:p>
            <a:pPr indent="0" lvl="0" marL="457200" rtl="0" algn="ctr">
              <a:lnSpc>
                <a:spcPct val="115000"/>
              </a:lnSpc>
              <a:spcBef>
                <a:spcPts val="0"/>
              </a:spcBef>
              <a:spcAft>
                <a:spcPts val="0"/>
              </a:spcAft>
              <a:buNone/>
            </a:pPr>
            <a:r>
              <a:t/>
            </a:r>
            <a:endParaRPr b="1">
              <a:solidFill>
                <a:srgbClr val="FFFFFF"/>
              </a:solidFill>
              <a:latin typeface="McLaren"/>
              <a:ea typeface="McLaren"/>
              <a:cs typeface="McLaren"/>
              <a:sym typeface="McLare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166" name="Shape 166"/>
        <p:cNvGrpSpPr/>
        <p:nvPr/>
      </p:nvGrpSpPr>
      <p:grpSpPr>
        <a:xfrm>
          <a:off x="0" y="0"/>
          <a:ext cx="0" cy="0"/>
          <a:chOff x="0" y="0"/>
          <a:chExt cx="0" cy="0"/>
        </a:xfrm>
      </p:grpSpPr>
      <p:sp>
        <p:nvSpPr>
          <p:cNvPr id="167" name="Google Shape;167;p22"/>
          <p:cNvSpPr txBox="1"/>
          <p:nvPr/>
        </p:nvSpPr>
        <p:spPr>
          <a:xfrm>
            <a:off x="1845300" y="3952325"/>
            <a:ext cx="5453400" cy="615600"/>
          </a:xfrm>
          <a:prstGeom prst="rect">
            <a:avLst/>
          </a:prstGeom>
          <a:solidFill>
            <a:srgbClr val="660000"/>
          </a:solidFill>
          <a:ln cap="flat" cmpd="sng" w="9525">
            <a:solidFill>
              <a:srgbClr val="000000"/>
            </a:solidFill>
            <a:prstDash val="lg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rPr>
              <a:t>A Message from our current </a:t>
            </a:r>
            <a:endParaRPr>
              <a:solidFill>
                <a:srgbClr val="FFFFFF"/>
              </a:solidFill>
            </a:endParaRPr>
          </a:p>
          <a:p>
            <a:pPr indent="0" lvl="0" marL="0" rtl="0" algn="ctr">
              <a:spcBef>
                <a:spcPts val="0"/>
              </a:spcBef>
              <a:spcAft>
                <a:spcPts val="0"/>
              </a:spcAft>
              <a:buNone/>
            </a:pPr>
            <a:r>
              <a:rPr lang="en">
                <a:solidFill>
                  <a:srgbClr val="FFFFFF"/>
                </a:solidFill>
              </a:rPr>
              <a:t>Student Government-United Student Body (USB) Leaders</a:t>
            </a:r>
            <a:endParaRPr>
              <a:solidFill>
                <a:srgbClr val="FFFFFF"/>
              </a:solidFill>
            </a:endParaRPr>
          </a:p>
        </p:txBody>
      </p:sp>
      <p:grpSp>
        <p:nvGrpSpPr>
          <p:cNvPr id="168" name="Google Shape;168;p22"/>
          <p:cNvGrpSpPr/>
          <p:nvPr/>
        </p:nvGrpSpPr>
        <p:grpSpPr>
          <a:xfrm>
            <a:off x="6484200" y="4651950"/>
            <a:ext cx="2659800" cy="452300"/>
            <a:chOff x="6484200" y="4651950"/>
            <a:chExt cx="2659800" cy="452300"/>
          </a:xfrm>
        </p:grpSpPr>
        <p:sp>
          <p:nvSpPr>
            <p:cNvPr id="169" name="Google Shape;169;p22"/>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3"/>
                </a:rPr>
                <a:t>Back to “Homepage”</a:t>
              </a:r>
              <a:endParaRPr b="1">
                <a:solidFill>
                  <a:srgbClr val="F3F3F3"/>
                </a:solidFill>
                <a:latin typeface="McLaren"/>
                <a:ea typeface="McLaren"/>
                <a:cs typeface="McLaren"/>
                <a:sym typeface="McLaren"/>
              </a:endParaRPr>
            </a:p>
          </p:txBody>
        </p:sp>
        <p:pic>
          <p:nvPicPr>
            <p:cNvPr id="170" name="Google Shape;170;p22"/>
            <p:cNvPicPr preferRelativeResize="0"/>
            <p:nvPr/>
          </p:nvPicPr>
          <p:blipFill>
            <a:blip r:embed="rId4">
              <a:alphaModFix/>
            </a:blip>
            <a:stretch>
              <a:fillRect/>
            </a:stretch>
          </p:blipFill>
          <p:spPr>
            <a:xfrm>
              <a:off x="6694025" y="4651950"/>
              <a:ext cx="452300" cy="452300"/>
            </a:xfrm>
            <a:prstGeom prst="rect">
              <a:avLst/>
            </a:prstGeom>
            <a:noFill/>
            <a:ln>
              <a:noFill/>
            </a:ln>
          </p:spPr>
        </p:pic>
      </p:grpSp>
      <p:pic>
        <p:nvPicPr>
          <p:cNvPr id="171" name="Google Shape;171;p22" title="Student Government Open House Video.mp4">
            <a:hlinkClick r:id="rId5"/>
          </p:cNvPr>
          <p:cNvPicPr preferRelativeResize="0"/>
          <p:nvPr/>
        </p:nvPicPr>
        <p:blipFill>
          <a:blip r:embed="rId6">
            <a:alphaModFix/>
          </a:blip>
          <a:stretch>
            <a:fillRect/>
          </a:stretch>
        </p:blipFill>
        <p:spPr>
          <a:xfrm>
            <a:off x="907972" y="1729638"/>
            <a:ext cx="3569563" cy="2007863"/>
          </a:xfrm>
          <a:prstGeom prst="rect">
            <a:avLst/>
          </a:prstGeom>
          <a:noFill/>
          <a:ln>
            <a:noFill/>
          </a:ln>
        </p:spPr>
      </p:pic>
      <p:pic>
        <p:nvPicPr>
          <p:cNvPr id="172" name="Google Shape;172;p22"/>
          <p:cNvPicPr preferRelativeResize="0"/>
          <p:nvPr/>
        </p:nvPicPr>
        <p:blipFill>
          <a:blip r:embed="rId7">
            <a:alphaModFix/>
          </a:blip>
          <a:stretch>
            <a:fillRect/>
          </a:stretch>
        </p:blipFill>
        <p:spPr>
          <a:xfrm>
            <a:off x="1951063" y="204351"/>
            <a:ext cx="5241874" cy="1310476"/>
          </a:xfrm>
          <a:prstGeom prst="rect">
            <a:avLst/>
          </a:prstGeom>
          <a:noFill/>
          <a:ln>
            <a:noFill/>
          </a:ln>
        </p:spPr>
      </p:pic>
      <p:pic>
        <p:nvPicPr>
          <p:cNvPr id="173" name="Google Shape;173;p22" title="ASB Highlights.MOV">
            <a:hlinkClick r:id="rId8"/>
          </p:cNvPr>
          <p:cNvPicPr preferRelativeResize="0"/>
          <p:nvPr/>
        </p:nvPicPr>
        <p:blipFill>
          <a:blip r:embed="rId9">
            <a:alphaModFix/>
          </a:blip>
          <a:stretch>
            <a:fillRect/>
          </a:stretch>
        </p:blipFill>
        <p:spPr>
          <a:xfrm>
            <a:off x="4666475" y="1729638"/>
            <a:ext cx="3569549" cy="20078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177" name="Shape 177"/>
        <p:cNvGrpSpPr/>
        <p:nvPr/>
      </p:nvGrpSpPr>
      <p:grpSpPr>
        <a:xfrm>
          <a:off x="0" y="0"/>
          <a:ext cx="0" cy="0"/>
          <a:chOff x="0" y="0"/>
          <a:chExt cx="0" cy="0"/>
        </a:xfrm>
      </p:grpSpPr>
      <p:sp>
        <p:nvSpPr>
          <p:cNvPr id="178" name="Google Shape;178;p23"/>
          <p:cNvSpPr txBox="1"/>
          <p:nvPr/>
        </p:nvSpPr>
        <p:spPr>
          <a:xfrm>
            <a:off x="1869600" y="4128750"/>
            <a:ext cx="5404800" cy="523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200" u="sng">
                <a:solidFill>
                  <a:schemeClr val="hlink"/>
                </a:solidFill>
                <a:highlight>
                  <a:srgbClr val="000000"/>
                </a:highlight>
                <a:latin typeface="Georgia"/>
                <a:ea typeface="Georgia"/>
                <a:cs typeface="Georgia"/>
                <a:sym typeface="Georgia"/>
                <a:hlinkClick r:id="rId3"/>
              </a:rPr>
              <a:t>LHS Student Clubs Google Slides</a:t>
            </a:r>
            <a:endParaRPr sz="2200">
              <a:solidFill>
                <a:srgbClr val="FFFFFF"/>
              </a:solidFill>
              <a:highlight>
                <a:srgbClr val="000000"/>
              </a:highlight>
              <a:latin typeface="Georgia"/>
              <a:ea typeface="Georgia"/>
              <a:cs typeface="Georgia"/>
              <a:sym typeface="Georgia"/>
            </a:endParaRPr>
          </a:p>
        </p:txBody>
      </p:sp>
      <p:grpSp>
        <p:nvGrpSpPr>
          <p:cNvPr id="179" name="Google Shape;179;p23"/>
          <p:cNvGrpSpPr/>
          <p:nvPr/>
        </p:nvGrpSpPr>
        <p:grpSpPr>
          <a:xfrm>
            <a:off x="6484200" y="4651950"/>
            <a:ext cx="2659800" cy="452300"/>
            <a:chOff x="6484200" y="4651950"/>
            <a:chExt cx="2659800" cy="452300"/>
          </a:xfrm>
        </p:grpSpPr>
        <p:sp>
          <p:nvSpPr>
            <p:cNvPr id="180" name="Google Shape;180;p23"/>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4"/>
                </a:rPr>
                <a:t>Back to “Homepage”</a:t>
              </a:r>
              <a:endParaRPr b="1">
                <a:solidFill>
                  <a:srgbClr val="F3F3F3"/>
                </a:solidFill>
                <a:latin typeface="McLaren"/>
                <a:ea typeface="McLaren"/>
                <a:cs typeface="McLaren"/>
                <a:sym typeface="McLaren"/>
              </a:endParaRPr>
            </a:p>
          </p:txBody>
        </p:sp>
        <p:pic>
          <p:nvPicPr>
            <p:cNvPr id="181" name="Google Shape;181;p23"/>
            <p:cNvPicPr preferRelativeResize="0"/>
            <p:nvPr/>
          </p:nvPicPr>
          <p:blipFill>
            <a:blip r:embed="rId5">
              <a:alphaModFix/>
            </a:blip>
            <a:stretch>
              <a:fillRect/>
            </a:stretch>
          </p:blipFill>
          <p:spPr>
            <a:xfrm>
              <a:off x="6694025" y="4651950"/>
              <a:ext cx="452300" cy="452300"/>
            </a:xfrm>
            <a:prstGeom prst="rect">
              <a:avLst/>
            </a:prstGeom>
            <a:noFill/>
            <a:ln>
              <a:noFill/>
            </a:ln>
          </p:spPr>
        </p:pic>
      </p:grpSp>
      <p:pic>
        <p:nvPicPr>
          <p:cNvPr id="182" name="Google Shape;182;p23"/>
          <p:cNvPicPr preferRelativeResize="0"/>
          <p:nvPr/>
        </p:nvPicPr>
        <p:blipFill>
          <a:blip r:embed="rId6">
            <a:alphaModFix/>
          </a:blip>
          <a:stretch>
            <a:fillRect/>
          </a:stretch>
        </p:blipFill>
        <p:spPr>
          <a:xfrm>
            <a:off x="1675150" y="331575"/>
            <a:ext cx="5793701" cy="1448425"/>
          </a:xfrm>
          <a:prstGeom prst="rect">
            <a:avLst/>
          </a:prstGeom>
          <a:noFill/>
          <a:ln>
            <a:noFill/>
          </a:ln>
        </p:spPr>
      </p:pic>
      <p:pic>
        <p:nvPicPr>
          <p:cNvPr id="183" name="Google Shape;183;p23" title="2021-2022 Clubs.mp4">
            <a:hlinkClick r:id="rId7"/>
          </p:cNvPr>
          <p:cNvPicPr preferRelativeResize="0"/>
          <p:nvPr/>
        </p:nvPicPr>
        <p:blipFill>
          <a:blip r:embed="rId8">
            <a:alphaModFix/>
          </a:blip>
          <a:stretch>
            <a:fillRect/>
          </a:stretch>
        </p:blipFill>
        <p:spPr>
          <a:xfrm>
            <a:off x="3209363" y="1932400"/>
            <a:ext cx="2725266" cy="2043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187" name="Shape 187"/>
        <p:cNvGrpSpPr/>
        <p:nvPr/>
      </p:nvGrpSpPr>
      <p:grpSpPr>
        <a:xfrm>
          <a:off x="0" y="0"/>
          <a:ext cx="0" cy="0"/>
          <a:chOff x="0" y="0"/>
          <a:chExt cx="0" cy="0"/>
        </a:xfrm>
      </p:grpSpPr>
      <p:sp>
        <p:nvSpPr>
          <p:cNvPr id="188" name="Google Shape;188;p24"/>
          <p:cNvSpPr txBox="1"/>
          <p:nvPr/>
        </p:nvSpPr>
        <p:spPr>
          <a:xfrm>
            <a:off x="1478725" y="1597025"/>
            <a:ext cx="6468000" cy="2391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FFFFFF"/>
                </a:solidFill>
                <a:latin typeface="Bree Serif"/>
                <a:ea typeface="Bree Serif"/>
                <a:cs typeface="Bree Serif"/>
                <a:sym typeface="Bree Serif"/>
              </a:rPr>
              <a:t>Wanna Stay In Touch or Have Questions?!</a:t>
            </a:r>
            <a:endParaRPr sz="2400">
              <a:solidFill>
                <a:srgbClr val="FFFFFF"/>
              </a:solidFill>
              <a:latin typeface="Bree Serif"/>
              <a:ea typeface="Bree Serif"/>
              <a:cs typeface="Bree Serif"/>
              <a:sym typeface="Bree Serif"/>
            </a:endParaRPr>
          </a:p>
          <a:p>
            <a:pPr indent="0" lvl="0" marL="0" rtl="0" algn="ctr">
              <a:lnSpc>
                <a:spcPct val="115000"/>
              </a:lnSpc>
              <a:spcBef>
                <a:spcPts val="0"/>
              </a:spcBef>
              <a:spcAft>
                <a:spcPts val="0"/>
              </a:spcAft>
              <a:buNone/>
            </a:pPr>
            <a:r>
              <a:rPr lang="en" sz="2400">
                <a:solidFill>
                  <a:srgbClr val="FFFFFF"/>
                </a:solidFill>
                <a:latin typeface="Bree Serif"/>
                <a:ea typeface="Bree Serif"/>
                <a:cs typeface="Bree Serif"/>
                <a:sym typeface="Bree Serif"/>
              </a:rPr>
              <a:t>Please follow us on our new Instagram at </a:t>
            </a:r>
            <a:endParaRPr sz="2400">
              <a:solidFill>
                <a:srgbClr val="FFFFFF"/>
              </a:solidFill>
              <a:latin typeface="Bree Serif"/>
              <a:ea typeface="Bree Serif"/>
              <a:cs typeface="Bree Serif"/>
              <a:sym typeface="Bree Serif"/>
            </a:endParaRPr>
          </a:p>
          <a:p>
            <a:pPr indent="0" lvl="0" marL="0" rtl="0" algn="ctr">
              <a:lnSpc>
                <a:spcPct val="115000"/>
              </a:lnSpc>
              <a:spcBef>
                <a:spcPts val="1200"/>
              </a:spcBef>
              <a:spcAft>
                <a:spcPts val="0"/>
              </a:spcAft>
              <a:buNone/>
            </a:pPr>
            <a:r>
              <a:rPr b="1" lang="en" sz="2400" u="sng">
                <a:solidFill>
                  <a:srgbClr val="0097A7"/>
                </a:solidFill>
                <a:latin typeface="Bree Serif"/>
                <a:ea typeface="Bree Serif"/>
                <a:cs typeface="Bree Serif"/>
                <a:sym typeface="Bree Serif"/>
                <a:hlinkClick r:id="rId3">
                  <a:extLst>
                    <a:ext uri="{A12FA001-AC4F-418D-AE19-62706E023703}">
                      <ahyp:hlinkClr val="tx"/>
                    </a:ext>
                  </a:extLst>
                </a:hlinkClick>
              </a:rPr>
              <a:t>Lhs.peermediation</a:t>
            </a:r>
            <a:endParaRPr b="1" sz="2400">
              <a:latin typeface="Bree Serif"/>
              <a:ea typeface="Bree Serif"/>
              <a:cs typeface="Bree Serif"/>
              <a:sym typeface="Bree Serif"/>
            </a:endParaRPr>
          </a:p>
          <a:p>
            <a:pPr indent="0" lvl="0" marL="0" rtl="0" algn="ctr">
              <a:spcBef>
                <a:spcPts val="1200"/>
              </a:spcBef>
              <a:spcAft>
                <a:spcPts val="0"/>
              </a:spcAft>
              <a:buNone/>
            </a:pPr>
            <a:r>
              <a:rPr lang="en" sz="2400">
                <a:solidFill>
                  <a:srgbClr val="FFFFFF"/>
                </a:solidFill>
                <a:latin typeface="Bree Serif"/>
                <a:ea typeface="Bree Serif"/>
                <a:cs typeface="Bree Serif"/>
                <a:sym typeface="Bree Serif"/>
              </a:rPr>
              <a:t>Or</a:t>
            </a:r>
            <a:endParaRPr sz="2400">
              <a:solidFill>
                <a:srgbClr val="FFFFFF"/>
              </a:solidFill>
              <a:latin typeface="Bree Serif"/>
              <a:ea typeface="Bree Serif"/>
              <a:cs typeface="Bree Serif"/>
              <a:sym typeface="Bree Serif"/>
            </a:endParaRPr>
          </a:p>
          <a:p>
            <a:pPr indent="0" lvl="0" marL="0" rtl="0" algn="ctr">
              <a:spcBef>
                <a:spcPts val="0"/>
              </a:spcBef>
              <a:spcAft>
                <a:spcPts val="0"/>
              </a:spcAft>
              <a:buNone/>
            </a:pPr>
            <a:r>
              <a:t/>
            </a:r>
            <a:endParaRPr sz="2400">
              <a:solidFill>
                <a:srgbClr val="FFFFFF"/>
              </a:solidFill>
              <a:latin typeface="Bree Serif"/>
              <a:ea typeface="Bree Serif"/>
              <a:cs typeface="Bree Serif"/>
              <a:sym typeface="Bree Serif"/>
            </a:endParaRPr>
          </a:p>
          <a:p>
            <a:pPr indent="0" lvl="0" marL="0" rtl="0" algn="ctr">
              <a:spcBef>
                <a:spcPts val="0"/>
              </a:spcBef>
              <a:spcAft>
                <a:spcPts val="0"/>
              </a:spcAft>
              <a:buNone/>
            </a:pPr>
            <a:r>
              <a:rPr lang="en" sz="2400">
                <a:solidFill>
                  <a:srgbClr val="FFFFFF"/>
                </a:solidFill>
                <a:latin typeface="Bree Serif"/>
                <a:ea typeface="Bree Serif"/>
                <a:cs typeface="Bree Serif"/>
                <a:sym typeface="Bree Serif"/>
              </a:rPr>
              <a:t> contact Mrs. Cunningham at </a:t>
            </a:r>
            <a:r>
              <a:rPr lang="en" sz="2400" u="sng">
                <a:solidFill>
                  <a:srgbClr val="0097A7"/>
                </a:solidFill>
                <a:latin typeface="Bree Serif"/>
                <a:ea typeface="Bree Serif"/>
                <a:cs typeface="Bree Serif"/>
                <a:sym typeface="Bree Serif"/>
                <a:hlinkClick r:id="rId4">
                  <a:extLst>
                    <a:ext uri="{A12FA001-AC4F-418D-AE19-62706E023703}">
                      <ahyp:hlinkClr val="tx"/>
                    </a:ext>
                  </a:extLst>
                </a:hlinkClick>
              </a:rPr>
              <a:t>tcunningham@lusd.net</a:t>
            </a:r>
            <a:endParaRPr sz="2400" u="sng">
              <a:solidFill>
                <a:srgbClr val="FFFFFF"/>
              </a:solidFill>
              <a:latin typeface="Bree Serif"/>
              <a:ea typeface="Bree Serif"/>
              <a:cs typeface="Bree Serif"/>
              <a:sym typeface="Bree Serif"/>
            </a:endParaRPr>
          </a:p>
          <a:p>
            <a:pPr indent="0" lvl="0" marL="0" rtl="0" algn="l">
              <a:lnSpc>
                <a:spcPct val="115000"/>
              </a:lnSpc>
              <a:spcBef>
                <a:spcPts val="0"/>
              </a:spcBef>
              <a:spcAft>
                <a:spcPts val="1200"/>
              </a:spcAft>
              <a:buNone/>
            </a:pPr>
            <a:r>
              <a:t/>
            </a:r>
            <a:endParaRPr b="1" sz="2400">
              <a:latin typeface="Bree Serif"/>
              <a:ea typeface="Bree Serif"/>
              <a:cs typeface="Bree Serif"/>
              <a:sym typeface="Bree Serif"/>
            </a:endParaRPr>
          </a:p>
        </p:txBody>
      </p:sp>
      <p:pic>
        <p:nvPicPr>
          <p:cNvPr id="189" name="Google Shape;189;p24">
            <a:hlinkClick r:id="rId5"/>
          </p:cNvPr>
          <p:cNvPicPr preferRelativeResize="0"/>
          <p:nvPr/>
        </p:nvPicPr>
        <p:blipFill rotWithShape="1">
          <a:blip r:embed="rId6">
            <a:alphaModFix/>
          </a:blip>
          <a:srcRect b="69508" l="0" r="0" t="5199"/>
          <a:stretch/>
        </p:blipFill>
        <p:spPr>
          <a:xfrm>
            <a:off x="139500" y="3135751"/>
            <a:ext cx="2437526" cy="1333753"/>
          </a:xfrm>
          <a:prstGeom prst="rect">
            <a:avLst/>
          </a:prstGeom>
          <a:noFill/>
          <a:ln>
            <a:noFill/>
          </a:ln>
        </p:spPr>
      </p:pic>
      <p:sp>
        <p:nvSpPr>
          <p:cNvPr id="190" name="Google Shape;190;p24"/>
          <p:cNvSpPr txBox="1"/>
          <p:nvPr/>
        </p:nvSpPr>
        <p:spPr>
          <a:xfrm>
            <a:off x="1392775" y="0"/>
            <a:ext cx="66399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3000">
                <a:latin typeface="Bree Serif"/>
                <a:ea typeface="Bree Serif"/>
                <a:cs typeface="Bree Serif"/>
                <a:sym typeface="Bree Serif"/>
              </a:rPr>
              <a:t>                </a:t>
            </a:r>
            <a:r>
              <a:rPr b="1" i="1" lang="en" sz="4400">
                <a:solidFill>
                  <a:srgbClr val="FFFFFF"/>
                </a:solidFill>
                <a:latin typeface="Bree Serif"/>
                <a:ea typeface="Bree Serif"/>
                <a:cs typeface="Bree Serif"/>
                <a:sym typeface="Bree Serif"/>
              </a:rPr>
              <a:t>Peer Mediation </a:t>
            </a:r>
            <a:endParaRPr b="1" i="1" sz="4400">
              <a:solidFill>
                <a:srgbClr val="FFFFFF"/>
              </a:solidFill>
              <a:latin typeface="Bree Serif"/>
              <a:ea typeface="Bree Serif"/>
              <a:cs typeface="Bree Serif"/>
              <a:sym typeface="Bree Serif"/>
            </a:endParaRPr>
          </a:p>
        </p:txBody>
      </p:sp>
      <p:sp>
        <p:nvSpPr>
          <p:cNvPr id="191" name="Google Shape;191;p24"/>
          <p:cNvSpPr txBox="1"/>
          <p:nvPr/>
        </p:nvSpPr>
        <p:spPr>
          <a:xfrm>
            <a:off x="2577025" y="861900"/>
            <a:ext cx="4271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u="sng">
                <a:solidFill>
                  <a:srgbClr val="0097A7"/>
                </a:solidFill>
                <a:latin typeface="Bree Serif"/>
                <a:ea typeface="Bree Serif"/>
                <a:cs typeface="Bree Serif"/>
                <a:sym typeface="Bree Serif"/>
                <a:hlinkClick r:id="rId7">
                  <a:extLst>
                    <a:ext uri="{A12FA001-AC4F-418D-AE19-62706E023703}">
                      <ahyp:hlinkClr val="tx"/>
                    </a:ext>
                  </a:extLst>
                </a:hlinkClick>
              </a:rPr>
              <a:t>WHAT IS PEER MEDIATION?</a:t>
            </a:r>
            <a:endParaRPr b="1" sz="2600" u="sng">
              <a:solidFill>
                <a:srgbClr val="78909C"/>
              </a:solidFill>
              <a:latin typeface="Bree Serif"/>
              <a:ea typeface="Bree Serif"/>
              <a:cs typeface="Bree Serif"/>
              <a:sym typeface="Bree Serif"/>
            </a:endParaRPr>
          </a:p>
        </p:txBody>
      </p:sp>
      <p:pic>
        <p:nvPicPr>
          <p:cNvPr id="192" name="Google Shape;192;p24"/>
          <p:cNvPicPr preferRelativeResize="0"/>
          <p:nvPr/>
        </p:nvPicPr>
        <p:blipFill rotWithShape="1">
          <a:blip r:embed="rId8">
            <a:alphaModFix/>
          </a:blip>
          <a:srcRect b="17305" l="0" r="0" t="17266"/>
          <a:stretch/>
        </p:blipFill>
        <p:spPr>
          <a:xfrm>
            <a:off x="157100" y="411675"/>
            <a:ext cx="2280420" cy="994725"/>
          </a:xfrm>
          <a:prstGeom prst="rect">
            <a:avLst/>
          </a:prstGeom>
          <a:noFill/>
          <a:ln>
            <a:noFill/>
          </a:ln>
        </p:spPr>
      </p:pic>
      <p:pic>
        <p:nvPicPr>
          <p:cNvPr id="193" name="Google Shape;193;p24"/>
          <p:cNvPicPr preferRelativeResize="0"/>
          <p:nvPr/>
        </p:nvPicPr>
        <p:blipFill>
          <a:blip r:embed="rId9">
            <a:alphaModFix/>
          </a:blip>
          <a:stretch>
            <a:fillRect/>
          </a:stretch>
        </p:blipFill>
        <p:spPr>
          <a:xfrm>
            <a:off x="7381702" y="2571750"/>
            <a:ext cx="1646275" cy="1849761"/>
          </a:xfrm>
          <a:prstGeom prst="rect">
            <a:avLst/>
          </a:prstGeom>
          <a:noFill/>
          <a:ln>
            <a:noFill/>
          </a:ln>
        </p:spPr>
      </p:pic>
      <p:grpSp>
        <p:nvGrpSpPr>
          <p:cNvPr id="194" name="Google Shape;194;p24"/>
          <p:cNvGrpSpPr/>
          <p:nvPr/>
        </p:nvGrpSpPr>
        <p:grpSpPr>
          <a:xfrm>
            <a:off x="6484200" y="4651950"/>
            <a:ext cx="2659800" cy="452300"/>
            <a:chOff x="6484200" y="4651950"/>
            <a:chExt cx="2659800" cy="452300"/>
          </a:xfrm>
        </p:grpSpPr>
        <p:sp>
          <p:nvSpPr>
            <p:cNvPr id="195" name="Google Shape;195;p24"/>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10"/>
                </a:rPr>
                <a:t>Back to “Homepage”</a:t>
              </a:r>
              <a:endParaRPr b="1">
                <a:solidFill>
                  <a:srgbClr val="F3F3F3"/>
                </a:solidFill>
                <a:latin typeface="McLaren"/>
                <a:ea typeface="McLaren"/>
                <a:cs typeface="McLaren"/>
                <a:sym typeface="McLaren"/>
              </a:endParaRPr>
            </a:p>
          </p:txBody>
        </p:sp>
        <p:pic>
          <p:nvPicPr>
            <p:cNvPr id="196" name="Google Shape;196;p24"/>
            <p:cNvPicPr preferRelativeResize="0"/>
            <p:nvPr/>
          </p:nvPicPr>
          <p:blipFill>
            <a:blip r:embed="rId11">
              <a:alphaModFix/>
            </a:blip>
            <a:stretch>
              <a:fillRect/>
            </a:stretch>
          </p:blipFill>
          <p:spPr>
            <a:xfrm>
              <a:off x="6694025" y="4651950"/>
              <a:ext cx="452300" cy="45230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200" name="Shape 200"/>
        <p:cNvGrpSpPr/>
        <p:nvPr/>
      </p:nvGrpSpPr>
      <p:grpSpPr>
        <a:xfrm>
          <a:off x="0" y="0"/>
          <a:ext cx="0" cy="0"/>
          <a:chOff x="0" y="0"/>
          <a:chExt cx="0" cy="0"/>
        </a:xfrm>
      </p:grpSpPr>
      <p:sp>
        <p:nvSpPr>
          <p:cNvPr id="201" name="Google Shape;201;p25"/>
          <p:cNvSpPr txBox="1"/>
          <p:nvPr>
            <p:ph type="title"/>
          </p:nvPr>
        </p:nvSpPr>
        <p:spPr>
          <a:xfrm>
            <a:off x="311700" y="43400"/>
            <a:ext cx="8520600" cy="59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McLaren"/>
                <a:ea typeface="McLaren"/>
                <a:cs typeface="McLaren"/>
                <a:sym typeface="McLaren"/>
              </a:rPr>
              <a:t>English Department</a:t>
            </a:r>
            <a:endParaRPr b="1">
              <a:solidFill>
                <a:srgbClr val="FFFFFF"/>
              </a:solidFill>
              <a:latin typeface="McLaren"/>
              <a:ea typeface="McLaren"/>
              <a:cs typeface="McLaren"/>
              <a:sym typeface="McLaren"/>
            </a:endParaRPr>
          </a:p>
        </p:txBody>
      </p:sp>
      <p:sp>
        <p:nvSpPr>
          <p:cNvPr id="202" name="Google Shape;202;p25"/>
          <p:cNvSpPr txBox="1"/>
          <p:nvPr>
            <p:ph idx="1" type="body"/>
          </p:nvPr>
        </p:nvSpPr>
        <p:spPr>
          <a:xfrm>
            <a:off x="311700" y="1832324"/>
            <a:ext cx="3999900" cy="1391100"/>
          </a:xfrm>
          <a:prstGeom prst="rect">
            <a:avLst/>
          </a:prstGeom>
          <a:ln cap="flat" cmpd="sng" w="28575">
            <a:solidFill>
              <a:srgbClr val="CCCCCC"/>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McLaren"/>
                <a:ea typeface="McLaren"/>
                <a:cs typeface="McLaren"/>
                <a:sym typeface="McLaren"/>
              </a:rPr>
              <a:t>Grade</a:t>
            </a:r>
            <a:r>
              <a:rPr b="1" lang="en" sz="1200">
                <a:solidFill>
                  <a:srgbClr val="FFFFFF"/>
                </a:solidFill>
                <a:latin typeface="McLaren"/>
                <a:ea typeface="McLaren"/>
                <a:cs typeface="McLaren"/>
                <a:sym typeface="McLaren"/>
              </a:rPr>
              <a:t> 9</a:t>
            </a:r>
            <a:endParaRPr b="1" sz="1200">
              <a:solidFill>
                <a:srgbClr val="FFFFFF"/>
              </a:solidFill>
              <a:latin typeface="McLaren"/>
              <a:ea typeface="McLaren"/>
              <a:cs typeface="McLaren"/>
              <a:sym typeface="McLaren"/>
            </a:endParaRPr>
          </a:p>
          <a:p>
            <a:pPr indent="-304800" lvl="0" marL="457200" rtl="0" algn="l">
              <a:spcBef>
                <a:spcPts val="1600"/>
              </a:spcBef>
              <a:spcAft>
                <a:spcPts val="0"/>
              </a:spcAft>
              <a:buClr>
                <a:srgbClr val="FFFFFF"/>
              </a:buClr>
              <a:buSzPts val="1200"/>
              <a:buFont typeface="McLaren"/>
              <a:buChar char="●"/>
            </a:pPr>
            <a:r>
              <a:rPr lang="en" sz="1200" u="sng">
                <a:solidFill>
                  <a:srgbClr val="FFFFFF"/>
                </a:solidFill>
                <a:latin typeface="McLaren"/>
                <a:ea typeface="McLaren"/>
                <a:cs typeface="McLaren"/>
                <a:sym typeface="McLaren"/>
                <a:hlinkClick r:id="rId3">
                  <a:extLst>
                    <a:ext uri="{A12FA001-AC4F-418D-AE19-62706E023703}">
                      <ahyp:hlinkClr val="tx"/>
                    </a:ext>
                  </a:extLst>
                </a:hlinkClick>
              </a:rPr>
              <a:t>English 9 Curriculum Overview</a:t>
            </a:r>
            <a:endParaRPr sz="1200">
              <a:solidFill>
                <a:srgbClr val="FFFFFF"/>
              </a:solidFill>
              <a:latin typeface="McLaren"/>
              <a:ea typeface="McLaren"/>
              <a:cs typeface="McLaren"/>
              <a:sym typeface="McLaren"/>
            </a:endParaRPr>
          </a:p>
          <a:p>
            <a:pPr indent="-304800" lvl="0" marL="457200" rtl="0" algn="l">
              <a:spcBef>
                <a:spcPts val="0"/>
              </a:spcBef>
              <a:spcAft>
                <a:spcPts val="0"/>
              </a:spcAft>
              <a:buClr>
                <a:srgbClr val="FFFFFF"/>
              </a:buClr>
              <a:buSzPts val="1200"/>
              <a:buFont typeface="McLaren"/>
              <a:buChar char="●"/>
            </a:pPr>
            <a:r>
              <a:rPr lang="en" sz="1200" u="sng">
                <a:solidFill>
                  <a:srgbClr val="FFFFFF"/>
                </a:solidFill>
                <a:latin typeface="McLaren"/>
                <a:ea typeface="McLaren"/>
                <a:cs typeface="McLaren"/>
                <a:sym typeface="McLaren"/>
                <a:hlinkClick r:id="rId4">
                  <a:extLst>
                    <a:ext uri="{A12FA001-AC4F-418D-AE19-62706E023703}">
                      <ahyp:hlinkClr val="tx"/>
                    </a:ext>
                  </a:extLst>
                </a:hlinkClick>
              </a:rPr>
              <a:t>English 9 Syllabus</a:t>
            </a:r>
            <a:endParaRPr sz="1200">
              <a:solidFill>
                <a:srgbClr val="FFFFFF"/>
              </a:solidFill>
              <a:latin typeface="McLaren"/>
              <a:ea typeface="McLaren"/>
              <a:cs typeface="McLaren"/>
              <a:sym typeface="McLaren"/>
            </a:endParaRPr>
          </a:p>
          <a:p>
            <a:pPr indent="0" lvl="0" marL="0" rtl="0" algn="ctr">
              <a:spcBef>
                <a:spcPts val="1600"/>
              </a:spcBef>
              <a:spcAft>
                <a:spcPts val="1600"/>
              </a:spcAft>
              <a:buNone/>
            </a:pPr>
            <a:r>
              <a:t/>
            </a:r>
            <a:endParaRPr>
              <a:solidFill>
                <a:srgbClr val="FFFFFF"/>
              </a:solidFill>
              <a:latin typeface="McLaren"/>
              <a:ea typeface="McLaren"/>
              <a:cs typeface="McLaren"/>
              <a:sym typeface="McLaren"/>
            </a:endParaRPr>
          </a:p>
        </p:txBody>
      </p:sp>
      <p:sp>
        <p:nvSpPr>
          <p:cNvPr id="203" name="Google Shape;203;p25"/>
          <p:cNvSpPr txBox="1"/>
          <p:nvPr>
            <p:ph idx="1" type="body"/>
          </p:nvPr>
        </p:nvSpPr>
        <p:spPr>
          <a:xfrm>
            <a:off x="311700" y="3296170"/>
            <a:ext cx="3999900" cy="1391100"/>
          </a:xfrm>
          <a:prstGeom prst="rect">
            <a:avLst/>
          </a:prstGeom>
          <a:ln cap="flat" cmpd="sng" w="28575">
            <a:solidFill>
              <a:srgbClr val="CCCCCC"/>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FFFFF"/>
                </a:solidFill>
                <a:latin typeface="McLaren"/>
                <a:ea typeface="McLaren"/>
                <a:cs typeface="McLaren"/>
                <a:sym typeface="McLaren"/>
              </a:rPr>
              <a:t>Grade 10</a:t>
            </a:r>
            <a:endParaRPr b="1" sz="1200">
              <a:solidFill>
                <a:srgbClr val="FFFFFF"/>
              </a:solidFill>
              <a:latin typeface="McLaren"/>
              <a:ea typeface="McLaren"/>
              <a:cs typeface="McLaren"/>
              <a:sym typeface="McLaren"/>
            </a:endParaRPr>
          </a:p>
          <a:p>
            <a:pPr indent="-304800" lvl="0" marL="457200" rtl="0" algn="l">
              <a:spcBef>
                <a:spcPts val="1600"/>
              </a:spcBef>
              <a:spcAft>
                <a:spcPts val="0"/>
              </a:spcAft>
              <a:buClr>
                <a:schemeClr val="lt1"/>
              </a:buClr>
              <a:buSzPts val="1200"/>
              <a:buFont typeface="McLaren"/>
              <a:buChar char="●"/>
            </a:pPr>
            <a:r>
              <a:rPr lang="en" sz="1200" u="sng">
                <a:solidFill>
                  <a:schemeClr val="lt1"/>
                </a:solidFill>
                <a:latin typeface="McLaren"/>
                <a:ea typeface="McLaren"/>
                <a:cs typeface="McLaren"/>
                <a:sym typeface="McLaren"/>
                <a:hlinkClick r:id="rId5">
                  <a:extLst>
                    <a:ext uri="{A12FA001-AC4F-418D-AE19-62706E023703}">
                      <ahyp:hlinkClr val="tx"/>
                    </a:ext>
                  </a:extLst>
                </a:hlinkClick>
              </a:rPr>
              <a:t>English 10 Syllabus</a:t>
            </a:r>
            <a:endParaRPr sz="1200">
              <a:solidFill>
                <a:schemeClr val="lt1"/>
              </a:solidFill>
              <a:latin typeface="McLaren"/>
              <a:ea typeface="McLaren"/>
              <a:cs typeface="McLaren"/>
              <a:sym typeface="McLaren"/>
            </a:endParaRPr>
          </a:p>
        </p:txBody>
      </p:sp>
      <p:sp>
        <p:nvSpPr>
          <p:cNvPr id="204" name="Google Shape;204;p25"/>
          <p:cNvSpPr txBox="1"/>
          <p:nvPr>
            <p:ph idx="1" type="body"/>
          </p:nvPr>
        </p:nvSpPr>
        <p:spPr>
          <a:xfrm>
            <a:off x="4676450" y="1832324"/>
            <a:ext cx="3999900" cy="1391100"/>
          </a:xfrm>
          <a:prstGeom prst="rect">
            <a:avLst/>
          </a:prstGeom>
          <a:ln cap="flat" cmpd="sng" w="28575">
            <a:solidFill>
              <a:srgbClr val="CCCCCC"/>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McLaren"/>
                <a:ea typeface="McLaren"/>
                <a:cs typeface="McLaren"/>
                <a:sym typeface="McLaren"/>
              </a:rPr>
              <a:t>Grade 11</a:t>
            </a:r>
            <a:endParaRPr b="1" sz="1200">
              <a:solidFill>
                <a:srgbClr val="FFFFFF"/>
              </a:solidFill>
              <a:latin typeface="McLaren"/>
              <a:ea typeface="McLaren"/>
              <a:cs typeface="McLaren"/>
              <a:sym typeface="McLaren"/>
            </a:endParaRPr>
          </a:p>
          <a:p>
            <a:pPr indent="-304800" lvl="0" marL="457200" rtl="0" algn="l">
              <a:spcBef>
                <a:spcPts val="1600"/>
              </a:spcBef>
              <a:spcAft>
                <a:spcPts val="0"/>
              </a:spcAft>
              <a:buClr>
                <a:srgbClr val="FFFFFF"/>
              </a:buClr>
              <a:buSzPts val="1200"/>
              <a:buFont typeface="McLaren"/>
              <a:buChar char="●"/>
            </a:pPr>
            <a:r>
              <a:rPr lang="en" sz="1200" u="sng">
                <a:solidFill>
                  <a:srgbClr val="FFFFFF"/>
                </a:solidFill>
                <a:latin typeface="McLaren"/>
                <a:ea typeface="McLaren"/>
                <a:cs typeface="McLaren"/>
                <a:sym typeface="McLaren"/>
                <a:hlinkClick r:id="rId6">
                  <a:extLst>
                    <a:ext uri="{A12FA001-AC4F-418D-AE19-62706E023703}">
                      <ahyp:hlinkClr val="tx"/>
                    </a:ext>
                  </a:extLst>
                </a:hlinkClick>
              </a:rPr>
              <a:t>American Literature</a:t>
            </a:r>
            <a:r>
              <a:rPr lang="en" sz="1200">
                <a:solidFill>
                  <a:srgbClr val="FFFFFF"/>
                </a:solidFill>
                <a:latin typeface="McLaren"/>
                <a:ea typeface="McLaren"/>
                <a:cs typeface="McLaren"/>
                <a:sym typeface="McLaren"/>
              </a:rPr>
              <a:t> or </a:t>
            </a:r>
            <a:endParaRPr sz="1200">
              <a:solidFill>
                <a:srgbClr val="FFFFFF"/>
              </a:solidFill>
              <a:latin typeface="McLaren"/>
              <a:ea typeface="McLaren"/>
              <a:cs typeface="McLaren"/>
              <a:sym typeface="McLaren"/>
            </a:endParaRPr>
          </a:p>
          <a:p>
            <a:pPr indent="-304800" lvl="0" marL="457200" rtl="0" algn="l">
              <a:spcBef>
                <a:spcPts val="0"/>
              </a:spcBef>
              <a:spcAft>
                <a:spcPts val="0"/>
              </a:spcAft>
              <a:buClr>
                <a:schemeClr val="lt1"/>
              </a:buClr>
              <a:buSzPts val="1200"/>
              <a:buFont typeface="McLaren"/>
              <a:buChar char="●"/>
            </a:pPr>
            <a:r>
              <a:rPr lang="en" sz="1200" u="sng">
                <a:solidFill>
                  <a:schemeClr val="lt1"/>
                </a:solidFill>
                <a:latin typeface="McLaren"/>
                <a:ea typeface="McLaren"/>
                <a:cs typeface="McLaren"/>
                <a:sym typeface="McLaren"/>
                <a:hlinkClick r:id="rId7">
                  <a:extLst>
                    <a:ext uri="{A12FA001-AC4F-418D-AE19-62706E023703}">
                      <ahyp:hlinkClr val="tx"/>
                    </a:ext>
                  </a:extLst>
                </a:hlinkClick>
              </a:rPr>
              <a:t>Advanced Placement Language and Composition</a:t>
            </a:r>
            <a:endParaRPr sz="1200">
              <a:solidFill>
                <a:schemeClr val="lt1"/>
              </a:solidFill>
              <a:latin typeface="McLaren"/>
              <a:ea typeface="McLaren"/>
              <a:cs typeface="McLaren"/>
              <a:sym typeface="McLaren"/>
            </a:endParaRPr>
          </a:p>
          <a:p>
            <a:pPr indent="-304800" lvl="0" marL="457200" rtl="0" algn="l">
              <a:spcBef>
                <a:spcPts val="0"/>
              </a:spcBef>
              <a:spcAft>
                <a:spcPts val="0"/>
              </a:spcAft>
              <a:buClr>
                <a:srgbClr val="FFFFFF"/>
              </a:buClr>
              <a:buSzPts val="1200"/>
              <a:buFont typeface="McLaren"/>
              <a:buChar char="●"/>
            </a:pPr>
            <a:r>
              <a:rPr lang="en" sz="1200" u="sng">
                <a:solidFill>
                  <a:srgbClr val="FFFFFF"/>
                </a:solidFill>
                <a:latin typeface="McLaren"/>
                <a:ea typeface="McLaren"/>
                <a:cs typeface="McLaren"/>
                <a:sym typeface="McLaren"/>
                <a:hlinkClick r:id="rId8">
                  <a:extLst>
                    <a:ext uri="{A12FA001-AC4F-418D-AE19-62706E023703}">
                      <ahyp:hlinkClr val="tx"/>
                    </a:ext>
                  </a:extLst>
                </a:hlinkClick>
              </a:rPr>
              <a:t>Why Take AP Lang?</a:t>
            </a:r>
            <a:r>
              <a:rPr lang="en" sz="1200">
                <a:solidFill>
                  <a:srgbClr val="FFFFFF"/>
                </a:solidFill>
                <a:latin typeface="McLaren"/>
                <a:ea typeface="McLaren"/>
                <a:cs typeface="McLaren"/>
                <a:sym typeface="McLaren"/>
              </a:rPr>
              <a:t> </a:t>
            </a:r>
            <a:endParaRPr sz="1200">
              <a:solidFill>
                <a:srgbClr val="FFFFFF"/>
              </a:solidFill>
              <a:latin typeface="McLaren"/>
              <a:ea typeface="McLaren"/>
              <a:cs typeface="McLaren"/>
              <a:sym typeface="McLaren"/>
            </a:endParaRPr>
          </a:p>
        </p:txBody>
      </p:sp>
      <p:sp>
        <p:nvSpPr>
          <p:cNvPr id="205" name="Google Shape;205;p25"/>
          <p:cNvSpPr txBox="1"/>
          <p:nvPr>
            <p:ph idx="1" type="body"/>
          </p:nvPr>
        </p:nvSpPr>
        <p:spPr>
          <a:xfrm>
            <a:off x="4676450" y="3296170"/>
            <a:ext cx="3999900" cy="1391100"/>
          </a:xfrm>
          <a:prstGeom prst="rect">
            <a:avLst/>
          </a:prstGeom>
          <a:ln cap="flat" cmpd="sng" w="28575">
            <a:solidFill>
              <a:srgbClr val="CCCCCC"/>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FFFFF"/>
                </a:solidFill>
                <a:latin typeface="McLaren"/>
                <a:ea typeface="McLaren"/>
                <a:cs typeface="McLaren"/>
                <a:sym typeface="McLaren"/>
              </a:rPr>
              <a:t>Grade 12</a:t>
            </a:r>
            <a:endParaRPr b="1" sz="1200">
              <a:solidFill>
                <a:srgbClr val="FFFFFF"/>
              </a:solidFill>
              <a:latin typeface="McLaren"/>
              <a:ea typeface="McLaren"/>
              <a:cs typeface="McLaren"/>
              <a:sym typeface="McLaren"/>
            </a:endParaRPr>
          </a:p>
          <a:p>
            <a:pPr indent="-304800" lvl="0" marL="457200" rtl="0" algn="l">
              <a:spcBef>
                <a:spcPts val="1600"/>
              </a:spcBef>
              <a:spcAft>
                <a:spcPts val="0"/>
              </a:spcAft>
              <a:buClr>
                <a:srgbClr val="FFFFFF"/>
              </a:buClr>
              <a:buSzPts val="1200"/>
              <a:buFont typeface="McLaren"/>
              <a:buChar char="●"/>
            </a:pPr>
            <a:r>
              <a:rPr lang="en" sz="1200" u="sng">
                <a:solidFill>
                  <a:srgbClr val="FFFFFF"/>
                </a:solidFill>
                <a:latin typeface="McLaren"/>
                <a:ea typeface="McLaren"/>
                <a:cs typeface="McLaren"/>
                <a:sym typeface="McLaren"/>
                <a:hlinkClick r:id="rId9">
                  <a:extLst>
                    <a:ext uri="{A12FA001-AC4F-418D-AE19-62706E023703}">
                      <ahyp:hlinkClr val="tx"/>
                    </a:ext>
                  </a:extLst>
                </a:hlinkClick>
              </a:rPr>
              <a:t>British/ World Literature</a:t>
            </a:r>
            <a:r>
              <a:rPr lang="en" sz="1200">
                <a:solidFill>
                  <a:srgbClr val="FFFFFF"/>
                </a:solidFill>
                <a:latin typeface="McLaren"/>
                <a:ea typeface="McLaren"/>
                <a:cs typeface="McLaren"/>
                <a:sym typeface="McLaren"/>
              </a:rPr>
              <a:t>  or</a:t>
            </a:r>
            <a:endParaRPr sz="1200">
              <a:solidFill>
                <a:srgbClr val="FFFFFF"/>
              </a:solidFill>
              <a:latin typeface="McLaren"/>
              <a:ea typeface="McLaren"/>
              <a:cs typeface="McLaren"/>
              <a:sym typeface="McLaren"/>
            </a:endParaRPr>
          </a:p>
          <a:p>
            <a:pPr indent="-304800" lvl="0" marL="457200" rtl="0" algn="l">
              <a:spcBef>
                <a:spcPts val="0"/>
              </a:spcBef>
              <a:spcAft>
                <a:spcPts val="0"/>
              </a:spcAft>
              <a:buClr>
                <a:srgbClr val="FFFFFF"/>
              </a:buClr>
              <a:buSzPts val="1200"/>
              <a:buFont typeface="McLaren"/>
              <a:buChar char="●"/>
            </a:pPr>
            <a:r>
              <a:rPr lang="en" sz="1200" u="sng">
                <a:solidFill>
                  <a:srgbClr val="FFFFFF"/>
                </a:solidFill>
                <a:latin typeface="McLaren"/>
                <a:ea typeface="McLaren"/>
                <a:cs typeface="McLaren"/>
                <a:sym typeface="McLaren"/>
                <a:hlinkClick r:id="rId10">
                  <a:extLst>
                    <a:ext uri="{A12FA001-AC4F-418D-AE19-62706E023703}">
                      <ahyp:hlinkClr val="tx"/>
                    </a:ext>
                  </a:extLst>
                </a:hlinkClick>
              </a:rPr>
              <a:t>Advanced Placement Literature and Composition (click me!</a:t>
            </a:r>
            <a:r>
              <a:rPr lang="en" sz="1200" u="sng">
                <a:solidFill>
                  <a:srgbClr val="FFFFFF"/>
                </a:solidFill>
                <a:latin typeface="McLaren"/>
                <a:ea typeface="McLaren"/>
                <a:cs typeface="McLaren"/>
                <a:sym typeface="McLaren"/>
                <a:hlinkClick r:id="rId11">
                  <a:extLst>
                    <a:ext uri="{A12FA001-AC4F-418D-AE19-62706E023703}">
                      <ahyp:hlinkClr val="tx"/>
                    </a:ext>
                  </a:extLst>
                </a:hlinkClick>
              </a:rPr>
              <a:t>)</a:t>
            </a:r>
            <a:endParaRPr sz="1200">
              <a:solidFill>
                <a:srgbClr val="FFFFFF"/>
              </a:solidFill>
              <a:latin typeface="McLaren"/>
              <a:ea typeface="McLaren"/>
              <a:cs typeface="McLaren"/>
              <a:sym typeface="McLaren"/>
            </a:endParaRPr>
          </a:p>
        </p:txBody>
      </p:sp>
      <p:sp>
        <p:nvSpPr>
          <p:cNvPr id="206" name="Google Shape;206;p25"/>
          <p:cNvSpPr txBox="1"/>
          <p:nvPr/>
        </p:nvSpPr>
        <p:spPr>
          <a:xfrm>
            <a:off x="543450" y="640900"/>
            <a:ext cx="8057100" cy="4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3F3F3"/>
                </a:solidFill>
                <a:latin typeface="McLaren"/>
                <a:ea typeface="McLaren"/>
                <a:cs typeface="McLaren"/>
                <a:sym typeface="McLaren"/>
              </a:rPr>
              <a:t>Required: 40 credits (enrolled in English classes all 4 years)</a:t>
            </a:r>
            <a:endParaRPr>
              <a:solidFill>
                <a:srgbClr val="F3F3F3"/>
              </a:solidFill>
              <a:latin typeface="McLaren"/>
              <a:ea typeface="McLaren"/>
              <a:cs typeface="McLaren"/>
              <a:sym typeface="McLaren"/>
            </a:endParaRPr>
          </a:p>
        </p:txBody>
      </p:sp>
      <p:grpSp>
        <p:nvGrpSpPr>
          <p:cNvPr id="207" name="Google Shape;207;p25"/>
          <p:cNvGrpSpPr/>
          <p:nvPr/>
        </p:nvGrpSpPr>
        <p:grpSpPr>
          <a:xfrm>
            <a:off x="6484200" y="4651950"/>
            <a:ext cx="2659800" cy="452300"/>
            <a:chOff x="6484200" y="4651950"/>
            <a:chExt cx="2659800" cy="452300"/>
          </a:xfrm>
        </p:grpSpPr>
        <p:sp>
          <p:nvSpPr>
            <p:cNvPr id="208" name="Google Shape;208;p25"/>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12"/>
                </a:rPr>
                <a:t>Back to “Homepage”</a:t>
              </a:r>
              <a:endParaRPr b="1">
                <a:solidFill>
                  <a:srgbClr val="F3F3F3"/>
                </a:solidFill>
                <a:latin typeface="McLaren"/>
                <a:ea typeface="McLaren"/>
                <a:cs typeface="McLaren"/>
                <a:sym typeface="McLaren"/>
              </a:endParaRPr>
            </a:p>
          </p:txBody>
        </p:sp>
        <p:pic>
          <p:nvPicPr>
            <p:cNvPr id="209" name="Google Shape;209;p25"/>
            <p:cNvPicPr preferRelativeResize="0"/>
            <p:nvPr/>
          </p:nvPicPr>
          <p:blipFill>
            <a:blip r:embed="rId13">
              <a:alphaModFix/>
            </a:blip>
            <a:stretch>
              <a:fillRect/>
            </a:stretch>
          </p:blipFill>
          <p:spPr>
            <a:xfrm>
              <a:off x="6694025" y="4651950"/>
              <a:ext cx="452300" cy="452300"/>
            </a:xfrm>
            <a:prstGeom prst="rect">
              <a:avLst/>
            </a:prstGeom>
            <a:noFill/>
            <a:ln>
              <a:noFill/>
            </a:ln>
          </p:spPr>
        </p:pic>
      </p:grpSp>
      <p:sp>
        <p:nvSpPr>
          <p:cNvPr id="210" name="Google Shape;210;p25"/>
          <p:cNvSpPr txBox="1"/>
          <p:nvPr/>
        </p:nvSpPr>
        <p:spPr>
          <a:xfrm>
            <a:off x="199400" y="945700"/>
            <a:ext cx="8729400" cy="81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3F3F3"/>
                </a:solidFill>
                <a:latin typeface="McLaren"/>
                <a:ea typeface="McLaren"/>
                <a:cs typeface="McLaren"/>
                <a:sym typeface="McLaren"/>
              </a:rPr>
              <a:t>Throughout each of the four years in high school, English teachers will guide students to learn and build upon the nuances of the English language through a variety of informational and literary texts and activities rooted in the Common Core State Standards for English Language Arts and  focused on speaking, reading, writing, and listening.</a:t>
            </a:r>
            <a:endParaRPr sz="1200">
              <a:solidFill>
                <a:srgbClr val="F3F3F3"/>
              </a:solidFill>
              <a:latin typeface="McLaren"/>
              <a:ea typeface="McLaren"/>
              <a:cs typeface="McLaren"/>
              <a:sym typeface="McLare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214" name="Shape 214"/>
        <p:cNvGrpSpPr/>
        <p:nvPr/>
      </p:nvGrpSpPr>
      <p:grpSpPr>
        <a:xfrm>
          <a:off x="0" y="0"/>
          <a:ext cx="0" cy="0"/>
          <a:chOff x="0" y="0"/>
          <a:chExt cx="0" cy="0"/>
        </a:xfrm>
      </p:grpSpPr>
      <p:sp>
        <p:nvSpPr>
          <p:cNvPr id="215" name="Google Shape;215;p26"/>
          <p:cNvSpPr txBox="1"/>
          <p:nvPr>
            <p:ph type="title"/>
          </p:nvPr>
        </p:nvSpPr>
        <p:spPr>
          <a:xfrm>
            <a:off x="311700" y="43400"/>
            <a:ext cx="8520600" cy="59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McLaren"/>
                <a:ea typeface="McLaren"/>
                <a:cs typeface="McLaren"/>
                <a:sym typeface="McLaren"/>
              </a:rPr>
              <a:t>English Language Development</a:t>
            </a:r>
            <a:endParaRPr b="1">
              <a:solidFill>
                <a:srgbClr val="FFFFFF"/>
              </a:solidFill>
              <a:latin typeface="McLaren"/>
              <a:ea typeface="McLaren"/>
              <a:cs typeface="McLaren"/>
              <a:sym typeface="McLaren"/>
            </a:endParaRPr>
          </a:p>
        </p:txBody>
      </p:sp>
      <p:sp>
        <p:nvSpPr>
          <p:cNvPr id="216" name="Google Shape;216;p26"/>
          <p:cNvSpPr txBox="1"/>
          <p:nvPr>
            <p:ph idx="1" type="body"/>
          </p:nvPr>
        </p:nvSpPr>
        <p:spPr>
          <a:xfrm>
            <a:off x="311700" y="2141950"/>
            <a:ext cx="3999900" cy="1738800"/>
          </a:xfrm>
          <a:prstGeom prst="rect">
            <a:avLst/>
          </a:prstGeom>
          <a:ln cap="flat" cmpd="sng" w="28575">
            <a:solidFill>
              <a:srgbClr val="CCCCCC"/>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McLaren"/>
                <a:ea typeface="McLaren"/>
                <a:cs typeface="McLaren"/>
                <a:sym typeface="McLaren"/>
              </a:rPr>
              <a:t>ELD Reading and ELD Language (grades 9-12)</a:t>
            </a:r>
            <a:endParaRPr b="1" sz="1200">
              <a:solidFill>
                <a:srgbClr val="FFFFFF"/>
              </a:solidFill>
              <a:latin typeface="McLaren"/>
              <a:ea typeface="McLaren"/>
              <a:cs typeface="McLaren"/>
              <a:sym typeface="McLaren"/>
            </a:endParaRPr>
          </a:p>
          <a:p>
            <a:pPr indent="-304800" lvl="0" marL="457200" rtl="0" algn="l">
              <a:spcBef>
                <a:spcPts val="1600"/>
              </a:spcBef>
              <a:spcAft>
                <a:spcPts val="0"/>
              </a:spcAft>
              <a:buClr>
                <a:srgbClr val="FFFFFF"/>
              </a:buClr>
              <a:buSzPts val="1200"/>
              <a:buFont typeface="McLaren"/>
              <a:buChar char="●"/>
            </a:pPr>
            <a:r>
              <a:rPr b="1" lang="en" sz="1200">
                <a:solidFill>
                  <a:srgbClr val="FFFFFF"/>
                </a:solidFill>
                <a:latin typeface="McLaren"/>
                <a:ea typeface="McLaren"/>
                <a:cs typeface="McLaren"/>
                <a:sym typeface="McLaren"/>
              </a:rPr>
              <a:t>These courses are designed for students who are new to the US or CA and are working toward speaking, reading, and writing English as their second language.</a:t>
            </a:r>
            <a:endParaRPr b="1" sz="1200">
              <a:solidFill>
                <a:srgbClr val="FFFFFF"/>
              </a:solidFill>
              <a:latin typeface="McLaren"/>
              <a:ea typeface="McLaren"/>
              <a:cs typeface="McLaren"/>
              <a:sym typeface="McLaren"/>
            </a:endParaRPr>
          </a:p>
          <a:p>
            <a:pPr indent="-304800" lvl="0" marL="457200" rtl="0" algn="l">
              <a:spcBef>
                <a:spcPts val="0"/>
              </a:spcBef>
              <a:spcAft>
                <a:spcPts val="0"/>
              </a:spcAft>
              <a:buClr>
                <a:srgbClr val="FFFFFF"/>
              </a:buClr>
              <a:buSzPts val="1200"/>
              <a:buFont typeface="McLaren"/>
              <a:buChar char="●"/>
            </a:pPr>
            <a:r>
              <a:rPr b="1" lang="en" sz="1200" u="sng">
                <a:solidFill>
                  <a:srgbClr val="FFFFFF"/>
                </a:solidFill>
                <a:latin typeface="McLaren"/>
                <a:ea typeface="McLaren"/>
                <a:cs typeface="McLaren"/>
                <a:sym typeface="McLaren"/>
                <a:hlinkClick r:id="rId3">
                  <a:extLst>
                    <a:ext uri="{A12FA001-AC4F-418D-AE19-62706E023703}">
                      <ahyp:hlinkClr val="tx"/>
                    </a:ext>
                  </a:extLst>
                </a:hlinkClick>
              </a:rPr>
              <a:t>ELD Syllabus</a:t>
            </a:r>
            <a:endParaRPr b="1" sz="1200">
              <a:solidFill>
                <a:srgbClr val="FFFFFF"/>
              </a:solidFill>
              <a:latin typeface="McLaren"/>
              <a:ea typeface="McLaren"/>
              <a:cs typeface="McLaren"/>
              <a:sym typeface="McLaren"/>
            </a:endParaRPr>
          </a:p>
          <a:p>
            <a:pPr indent="0" lvl="0" marL="0" rtl="0" algn="ctr">
              <a:spcBef>
                <a:spcPts val="1600"/>
              </a:spcBef>
              <a:spcAft>
                <a:spcPts val="1600"/>
              </a:spcAft>
              <a:buNone/>
            </a:pPr>
            <a:r>
              <a:t/>
            </a:r>
            <a:endParaRPr>
              <a:solidFill>
                <a:srgbClr val="FFFFFF"/>
              </a:solidFill>
              <a:latin typeface="McLaren"/>
              <a:ea typeface="McLaren"/>
              <a:cs typeface="McLaren"/>
              <a:sym typeface="McLaren"/>
            </a:endParaRPr>
          </a:p>
        </p:txBody>
      </p:sp>
      <p:sp>
        <p:nvSpPr>
          <p:cNvPr id="217" name="Google Shape;217;p26"/>
          <p:cNvSpPr txBox="1"/>
          <p:nvPr>
            <p:ph idx="1" type="body"/>
          </p:nvPr>
        </p:nvSpPr>
        <p:spPr>
          <a:xfrm>
            <a:off x="4676450" y="2141950"/>
            <a:ext cx="3999900" cy="1738800"/>
          </a:xfrm>
          <a:prstGeom prst="rect">
            <a:avLst/>
          </a:prstGeom>
          <a:ln cap="flat" cmpd="sng" w="28575">
            <a:solidFill>
              <a:srgbClr val="CCCCCC"/>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McLaren"/>
                <a:ea typeface="McLaren"/>
                <a:cs typeface="McLaren"/>
                <a:sym typeface="McLaren"/>
              </a:rPr>
              <a:t>Academic English (Grades 9-12)</a:t>
            </a:r>
            <a:endParaRPr b="1" sz="1200">
              <a:solidFill>
                <a:srgbClr val="FFFFFF"/>
              </a:solidFill>
              <a:latin typeface="McLaren"/>
              <a:ea typeface="McLaren"/>
              <a:cs typeface="McLaren"/>
              <a:sym typeface="McLaren"/>
            </a:endParaRPr>
          </a:p>
          <a:p>
            <a:pPr indent="-304800" lvl="0" marL="457200" rtl="0" algn="l">
              <a:spcBef>
                <a:spcPts val="1600"/>
              </a:spcBef>
              <a:spcAft>
                <a:spcPts val="0"/>
              </a:spcAft>
              <a:buClr>
                <a:srgbClr val="FFFFFF"/>
              </a:buClr>
              <a:buSzPts val="1200"/>
              <a:buFont typeface="McLaren"/>
              <a:buChar char="●"/>
            </a:pPr>
            <a:r>
              <a:rPr b="1" lang="en" sz="1200">
                <a:solidFill>
                  <a:srgbClr val="FFFFFF"/>
                </a:solidFill>
                <a:latin typeface="McLaren"/>
                <a:ea typeface="McLaren"/>
                <a:cs typeface="McLaren"/>
                <a:sym typeface="McLaren"/>
              </a:rPr>
              <a:t>Academic English is a support class that students who are English learners will take as one period of their day to support their growth in the English language.</a:t>
            </a:r>
            <a:endParaRPr b="1" sz="1200">
              <a:solidFill>
                <a:srgbClr val="FFFFFF"/>
              </a:solidFill>
              <a:latin typeface="McLaren"/>
              <a:ea typeface="McLaren"/>
              <a:cs typeface="McLaren"/>
              <a:sym typeface="McLaren"/>
            </a:endParaRPr>
          </a:p>
          <a:p>
            <a:pPr indent="-304800" lvl="0" marL="457200" rtl="0" algn="l">
              <a:spcBef>
                <a:spcPts val="0"/>
              </a:spcBef>
              <a:spcAft>
                <a:spcPts val="0"/>
              </a:spcAft>
              <a:buClr>
                <a:srgbClr val="FFFFFF"/>
              </a:buClr>
              <a:buSzPts val="1200"/>
              <a:buFont typeface="McLaren"/>
              <a:buChar char="●"/>
            </a:pPr>
            <a:r>
              <a:rPr b="1" lang="en" sz="1200" u="sng">
                <a:solidFill>
                  <a:srgbClr val="FFFFFF"/>
                </a:solidFill>
                <a:latin typeface="McLaren"/>
                <a:ea typeface="McLaren"/>
                <a:cs typeface="McLaren"/>
                <a:sym typeface="McLaren"/>
                <a:hlinkClick r:id="rId4">
                  <a:extLst>
                    <a:ext uri="{A12FA001-AC4F-418D-AE19-62706E023703}">
                      <ahyp:hlinkClr val="tx"/>
                    </a:ext>
                  </a:extLst>
                </a:hlinkClick>
              </a:rPr>
              <a:t>Academic English syllabus</a:t>
            </a:r>
            <a:endParaRPr b="1" sz="1200">
              <a:solidFill>
                <a:srgbClr val="FFFFFF"/>
              </a:solidFill>
              <a:latin typeface="McLaren"/>
              <a:ea typeface="McLaren"/>
              <a:cs typeface="McLaren"/>
              <a:sym typeface="McLaren"/>
            </a:endParaRPr>
          </a:p>
        </p:txBody>
      </p:sp>
      <p:sp>
        <p:nvSpPr>
          <p:cNvPr id="218" name="Google Shape;218;p26"/>
          <p:cNvSpPr txBox="1"/>
          <p:nvPr/>
        </p:nvSpPr>
        <p:spPr>
          <a:xfrm>
            <a:off x="543450" y="564700"/>
            <a:ext cx="8057100" cy="14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McLaren"/>
                <a:ea typeface="McLaren"/>
                <a:cs typeface="McLaren"/>
                <a:sym typeface="McLaren"/>
              </a:rPr>
              <a:t>ELD classes support the needs of students who are learning English at LHS. It is no easy task to become proficient in a new language and conquer the responsibilities of a high school student at the same time. The ELD teachers, along with the support of the Multilingual Community Center, provide support to students in their personal language goals to insure their needs are met. A variety of tools and curriculum are used in order for students to advance their English skills and prepare for the ELPAC exam. Ms. Singer and Mrs. Jackson teach ELD here at Lincoln High School and look forward to welcoming your students!</a:t>
            </a:r>
            <a:endParaRPr sz="1200">
              <a:solidFill>
                <a:srgbClr val="FFFFFF"/>
              </a:solidFill>
              <a:latin typeface="McLaren"/>
              <a:ea typeface="McLaren"/>
              <a:cs typeface="McLaren"/>
              <a:sym typeface="McLaren"/>
            </a:endParaRPr>
          </a:p>
        </p:txBody>
      </p:sp>
      <p:grpSp>
        <p:nvGrpSpPr>
          <p:cNvPr id="219" name="Google Shape;219;p26"/>
          <p:cNvGrpSpPr/>
          <p:nvPr/>
        </p:nvGrpSpPr>
        <p:grpSpPr>
          <a:xfrm>
            <a:off x="6484200" y="4651950"/>
            <a:ext cx="2659800" cy="452300"/>
            <a:chOff x="6484200" y="4651950"/>
            <a:chExt cx="2659800" cy="452300"/>
          </a:xfrm>
        </p:grpSpPr>
        <p:sp>
          <p:nvSpPr>
            <p:cNvPr id="220" name="Google Shape;220;p26"/>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5"/>
                </a:rPr>
                <a:t>Back to “Homepage”</a:t>
              </a:r>
              <a:endParaRPr b="1">
                <a:solidFill>
                  <a:srgbClr val="F3F3F3"/>
                </a:solidFill>
                <a:latin typeface="McLaren"/>
                <a:ea typeface="McLaren"/>
                <a:cs typeface="McLaren"/>
                <a:sym typeface="McLaren"/>
              </a:endParaRPr>
            </a:p>
          </p:txBody>
        </p:sp>
        <p:pic>
          <p:nvPicPr>
            <p:cNvPr id="221" name="Google Shape;221;p26"/>
            <p:cNvPicPr preferRelativeResize="0"/>
            <p:nvPr/>
          </p:nvPicPr>
          <p:blipFill>
            <a:blip r:embed="rId6">
              <a:alphaModFix/>
            </a:blip>
            <a:stretch>
              <a:fillRect/>
            </a:stretch>
          </p:blipFill>
          <p:spPr>
            <a:xfrm>
              <a:off x="6694025" y="4651950"/>
              <a:ext cx="452300" cy="452300"/>
            </a:xfrm>
            <a:prstGeom prst="rect">
              <a:avLst/>
            </a:prstGeom>
            <a:noFill/>
            <a:ln>
              <a:noFill/>
            </a:ln>
          </p:spPr>
        </p:pic>
      </p:grpSp>
      <p:sp>
        <p:nvSpPr>
          <p:cNvPr id="222" name="Google Shape;222;p26"/>
          <p:cNvSpPr txBox="1"/>
          <p:nvPr/>
        </p:nvSpPr>
        <p:spPr>
          <a:xfrm>
            <a:off x="333875" y="4028675"/>
            <a:ext cx="8342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McLaren"/>
                <a:ea typeface="McLaren"/>
                <a:cs typeface="McLaren"/>
                <a:sym typeface="McLaren"/>
              </a:rPr>
              <a:t>Questions? Please email Antonia Rosas in our MLCC at </a:t>
            </a:r>
            <a:r>
              <a:rPr lang="en" u="sng">
                <a:solidFill>
                  <a:srgbClr val="FFFFFF"/>
                </a:solidFill>
                <a:latin typeface="McLaren"/>
                <a:ea typeface="McLaren"/>
                <a:cs typeface="McLaren"/>
                <a:sym typeface="McLaren"/>
                <a:hlinkClick r:id="rId7">
                  <a:extLst>
                    <a:ext uri="{A12FA001-AC4F-418D-AE19-62706E023703}">
                      <ahyp:hlinkClr val="tx"/>
                    </a:ext>
                  </a:extLst>
                </a:hlinkClick>
              </a:rPr>
              <a:t>arosas@lusd.net</a:t>
            </a:r>
            <a:r>
              <a:rPr lang="en">
                <a:solidFill>
                  <a:srgbClr val="FFFFFF"/>
                </a:solidFill>
                <a:latin typeface="McLaren"/>
                <a:ea typeface="McLaren"/>
                <a:cs typeface="McLaren"/>
                <a:sym typeface="McLaren"/>
              </a:rPr>
              <a:t> or </a:t>
            </a:r>
            <a:endParaRPr>
              <a:solidFill>
                <a:srgbClr val="FFFFFF"/>
              </a:solidFill>
              <a:latin typeface="McLaren"/>
              <a:ea typeface="McLaren"/>
              <a:cs typeface="McLaren"/>
              <a:sym typeface="McLaren"/>
            </a:endParaRPr>
          </a:p>
          <a:p>
            <a:pPr indent="0" lvl="0" marL="0" rtl="0" algn="ctr">
              <a:spcBef>
                <a:spcPts val="0"/>
              </a:spcBef>
              <a:spcAft>
                <a:spcPts val="0"/>
              </a:spcAft>
              <a:buNone/>
            </a:pPr>
            <a:r>
              <a:rPr lang="en">
                <a:solidFill>
                  <a:srgbClr val="FFFFFF"/>
                </a:solidFill>
                <a:latin typeface="McLaren"/>
                <a:ea typeface="McLaren"/>
                <a:cs typeface="McLaren"/>
                <a:sym typeface="McLaren"/>
              </a:rPr>
              <a:t>Assistant Principal Marla Carrillo-Kelly at </a:t>
            </a:r>
            <a:r>
              <a:rPr lang="en" u="sng">
                <a:solidFill>
                  <a:srgbClr val="FFFFFF"/>
                </a:solidFill>
                <a:latin typeface="McLaren"/>
                <a:ea typeface="McLaren"/>
                <a:cs typeface="McLaren"/>
                <a:sym typeface="McLaren"/>
              </a:rPr>
              <a:t>mcarrillokelly@lusd.net</a:t>
            </a:r>
            <a:endParaRPr u="sng">
              <a:solidFill>
                <a:srgbClr val="FFFFFF"/>
              </a:solidFill>
              <a:latin typeface="McLaren"/>
              <a:ea typeface="McLaren"/>
              <a:cs typeface="McLaren"/>
              <a:sym typeface="McLaren"/>
            </a:endParaRPr>
          </a:p>
          <a:p>
            <a:pPr indent="0" lvl="0" marL="0" rtl="0" algn="ctr">
              <a:spcBef>
                <a:spcPts val="0"/>
              </a:spcBef>
              <a:spcAft>
                <a:spcPts val="0"/>
              </a:spcAft>
              <a:buNone/>
            </a:pPr>
            <a:r>
              <a:t/>
            </a:r>
            <a:endParaRPr sz="12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226" name="Shape 226"/>
        <p:cNvGrpSpPr/>
        <p:nvPr/>
      </p:nvGrpSpPr>
      <p:grpSpPr>
        <a:xfrm>
          <a:off x="0" y="0"/>
          <a:ext cx="0" cy="0"/>
          <a:chOff x="0" y="0"/>
          <a:chExt cx="0" cy="0"/>
        </a:xfrm>
      </p:grpSpPr>
      <p:sp>
        <p:nvSpPr>
          <p:cNvPr id="227" name="Google Shape;227;p27"/>
          <p:cNvSpPr txBox="1"/>
          <p:nvPr>
            <p:ph type="title"/>
          </p:nvPr>
        </p:nvSpPr>
        <p:spPr>
          <a:xfrm>
            <a:off x="311700" y="43400"/>
            <a:ext cx="8520600" cy="59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McLaren"/>
                <a:ea typeface="McLaren"/>
                <a:cs typeface="McLaren"/>
                <a:sym typeface="McLaren"/>
              </a:rPr>
              <a:t>English Department - Elective Courses</a:t>
            </a:r>
            <a:endParaRPr b="1">
              <a:solidFill>
                <a:srgbClr val="FFFFFF"/>
              </a:solidFill>
              <a:latin typeface="McLaren"/>
              <a:ea typeface="McLaren"/>
              <a:cs typeface="McLaren"/>
              <a:sym typeface="McLaren"/>
            </a:endParaRPr>
          </a:p>
        </p:txBody>
      </p:sp>
      <p:sp>
        <p:nvSpPr>
          <p:cNvPr id="228" name="Google Shape;228;p27"/>
          <p:cNvSpPr txBox="1"/>
          <p:nvPr>
            <p:ph idx="1" type="body"/>
          </p:nvPr>
        </p:nvSpPr>
        <p:spPr>
          <a:xfrm>
            <a:off x="311700" y="693750"/>
            <a:ext cx="3999900" cy="1945500"/>
          </a:xfrm>
          <a:prstGeom prst="rect">
            <a:avLst/>
          </a:prstGeom>
          <a:ln cap="flat" cmpd="sng" w="28575">
            <a:solidFill>
              <a:srgbClr val="CCCCCC"/>
            </a:solidFill>
            <a:prstDash val="dot"/>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solidFill>
                  <a:srgbClr val="FFFFFF"/>
                </a:solidFill>
                <a:latin typeface="McLaren"/>
                <a:ea typeface="McLaren"/>
                <a:cs typeface="McLaren"/>
                <a:sym typeface="McLaren"/>
              </a:rPr>
              <a:t>Journalism/Newspaper</a:t>
            </a:r>
            <a:endParaRPr>
              <a:solidFill>
                <a:srgbClr val="FFFFFF"/>
              </a:solidFill>
              <a:latin typeface="McLaren"/>
              <a:ea typeface="McLaren"/>
              <a:cs typeface="McLaren"/>
              <a:sym typeface="McLaren"/>
            </a:endParaRPr>
          </a:p>
          <a:p>
            <a:pPr indent="-285750" lvl="0" marL="342900" rtl="0" algn="l">
              <a:lnSpc>
                <a:spcPct val="100000"/>
              </a:lnSpc>
              <a:spcBef>
                <a:spcPts val="0"/>
              </a:spcBef>
              <a:spcAft>
                <a:spcPts val="0"/>
              </a:spcAft>
              <a:buClr>
                <a:schemeClr val="lt1"/>
              </a:buClr>
              <a:buSzPts val="900"/>
              <a:buFont typeface="McLaren"/>
              <a:buChar char="●"/>
            </a:pPr>
            <a:r>
              <a:rPr lang="en" sz="900">
                <a:solidFill>
                  <a:schemeClr val="lt1"/>
                </a:solidFill>
                <a:latin typeface="McLaren"/>
                <a:ea typeface="McLaren"/>
                <a:cs typeface="McLaren"/>
                <a:sym typeface="McLaren"/>
              </a:rPr>
              <a:t>C</a:t>
            </a:r>
            <a:r>
              <a:rPr lang="en" sz="900">
                <a:solidFill>
                  <a:schemeClr val="lt1"/>
                </a:solidFill>
                <a:latin typeface="McLaren"/>
                <a:ea typeface="McLaren"/>
                <a:cs typeface="McLaren"/>
                <a:sym typeface="McLaren"/>
              </a:rPr>
              <a:t>hallenge your written creativity and improve writing skills</a:t>
            </a:r>
            <a:endParaRPr sz="900">
              <a:solidFill>
                <a:schemeClr val="lt1"/>
              </a:solidFill>
              <a:latin typeface="McLaren"/>
              <a:ea typeface="McLaren"/>
              <a:cs typeface="McLaren"/>
              <a:sym typeface="McLaren"/>
            </a:endParaRPr>
          </a:p>
          <a:p>
            <a:pPr indent="-285750" lvl="0" marL="342900" rtl="0" algn="l">
              <a:lnSpc>
                <a:spcPct val="100000"/>
              </a:lnSpc>
              <a:spcBef>
                <a:spcPts val="0"/>
              </a:spcBef>
              <a:spcAft>
                <a:spcPts val="0"/>
              </a:spcAft>
              <a:buClr>
                <a:schemeClr val="lt1"/>
              </a:buClr>
              <a:buSzPts val="900"/>
              <a:buFont typeface="McLaren"/>
              <a:buChar char="●"/>
            </a:pPr>
            <a:r>
              <a:rPr lang="en" sz="900">
                <a:solidFill>
                  <a:schemeClr val="lt1"/>
                </a:solidFill>
                <a:latin typeface="McLaren"/>
                <a:ea typeface="McLaren"/>
                <a:cs typeface="McLaren"/>
                <a:sym typeface="McLaren"/>
              </a:rPr>
              <a:t>See your work published online</a:t>
            </a:r>
            <a:endParaRPr sz="900">
              <a:solidFill>
                <a:schemeClr val="lt1"/>
              </a:solidFill>
              <a:latin typeface="McLaren"/>
              <a:ea typeface="McLaren"/>
              <a:cs typeface="McLaren"/>
              <a:sym typeface="McLaren"/>
            </a:endParaRPr>
          </a:p>
          <a:p>
            <a:pPr indent="-285750" lvl="0" marL="342900" rtl="0" algn="l">
              <a:lnSpc>
                <a:spcPct val="100000"/>
              </a:lnSpc>
              <a:spcBef>
                <a:spcPts val="0"/>
              </a:spcBef>
              <a:spcAft>
                <a:spcPts val="0"/>
              </a:spcAft>
              <a:buClr>
                <a:schemeClr val="lt1"/>
              </a:buClr>
              <a:buSzPts val="900"/>
              <a:buFont typeface="McLaren"/>
              <a:buChar char="●"/>
            </a:pPr>
            <a:r>
              <a:rPr lang="en" sz="900">
                <a:solidFill>
                  <a:schemeClr val="lt1"/>
                </a:solidFill>
                <a:latin typeface="McLaren"/>
                <a:ea typeface="McLaren"/>
                <a:cs typeface="McLaren"/>
                <a:sym typeface="McLaren"/>
              </a:rPr>
              <a:t>Research and analyze social issues on campus, in our community, in our state and inside our nation</a:t>
            </a:r>
            <a:endParaRPr sz="900">
              <a:solidFill>
                <a:schemeClr val="lt1"/>
              </a:solidFill>
              <a:latin typeface="McLaren"/>
              <a:ea typeface="McLaren"/>
              <a:cs typeface="McLaren"/>
              <a:sym typeface="McLaren"/>
            </a:endParaRPr>
          </a:p>
          <a:p>
            <a:pPr indent="-285750" lvl="0" marL="342900" rtl="0" algn="l">
              <a:lnSpc>
                <a:spcPct val="100000"/>
              </a:lnSpc>
              <a:spcBef>
                <a:spcPts val="0"/>
              </a:spcBef>
              <a:spcAft>
                <a:spcPts val="0"/>
              </a:spcAft>
              <a:buClr>
                <a:schemeClr val="lt1"/>
              </a:buClr>
              <a:buSzPts val="900"/>
              <a:buFont typeface="McLaren"/>
              <a:buChar char="●"/>
            </a:pPr>
            <a:r>
              <a:rPr lang="en" sz="900">
                <a:solidFill>
                  <a:schemeClr val="lt1"/>
                </a:solidFill>
                <a:latin typeface="McLaren"/>
                <a:ea typeface="McLaren"/>
                <a:cs typeface="McLaren"/>
                <a:sym typeface="McLaren"/>
              </a:rPr>
              <a:t>Enhance your social networking and time management skills</a:t>
            </a:r>
            <a:endParaRPr sz="900">
              <a:solidFill>
                <a:schemeClr val="lt1"/>
              </a:solidFill>
              <a:latin typeface="McLaren"/>
              <a:ea typeface="McLaren"/>
              <a:cs typeface="McLaren"/>
              <a:sym typeface="McLaren"/>
            </a:endParaRPr>
          </a:p>
          <a:p>
            <a:pPr indent="-285750" lvl="0" marL="342900" rtl="0" algn="l">
              <a:lnSpc>
                <a:spcPct val="100000"/>
              </a:lnSpc>
              <a:spcBef>
                <a:spcPts val="0"/>
              </a:spcBef>
              <a:spcAft>
                <a:spcPts val="0"/>
              </a:spcAft>
              <a:buClr>
                <a:schemeClr val="lt1"/>
              </a:buClr>
              <a:buSzPts val="900"/>
              <a:buFont typeface="McLaren"/>
              <a:buChar char="●"/>
            </a:pPr>
            <a:r>
              <a:rPr lang="en" sz="900">
                <a:solidFill>
                  <a:schemeClr val="lt1"/>
                </a:solidFill>
                <a:latin typeface="McLaren"/>
                <a:ea typeface="McLaren"/>
                <a:cs typeface="McLaren"/>
                <a:sym typeface="McLaren"/>
              </a:rPr>
              <a:t>Journalism is UC approved - “A-G” </a:t>
            </a:r>
            <a:endParaRPr sz="900">
              <a:solidFill>
                <a:schemeClr val="lt1"/>
              </a:solidFill>
              <a:latin typeface="McLaren"/>
              <a:ea typeface="McLaren"/>
              <a:cs typeface="McLaren"/>
              <a:sym typeface="McLaren"/>
            </a:endParaRPr>
          </a:p>
          <a:p>
            <a:pPr indent="-285750" lvl="0" marL="342900" rtl="0" algn="l">
              <a:lnSpc>
                <a:spcPct val="100000"/>
              </a:lnSpc>
              <a:spcBef>
                <a:spcPts val="0"/>
              </a:spcBef>
              <a:spcAft>
                <a:spcPts val="0"/>
              </a:spcAft>
              <a:buClr>
                <a:schemeClr val="lt1"/>
              </a:buClr>
              <a:buSzPts val="900"/>
              <a:buFont typeface="McLaren"/>
              <a:buChar char="●"/>
            </a:pPr>
            <a:r>
              <a:rPr lang="en" sz="900">
                <a:solidFill>
                  <a:schemeClr val="lt1"/>
                </a:solidFill>
                <a:latin typeface="McLaren"/>
                <a:ea typeface="McLaren"/>
                <a:cs typeface="McLaren"/>
                <a:sym typeface="McLaren"/>
              </a:rPr>
              <a:t>Great on college applications</a:t>
            </a:r>
            <a:endParaRPr sz="900">
              <a:solidFill>
                <a:schemeClr val="lt1"/>
              </a:solidFill>
              <a:latin typeface="McLaren"/>
              <a:ea typeface="McLaren"/>
              <a:cs typeface="McLaren"/>
              <a:sym typeface="McLaren"/>
            </a:endParaRPr>
          </a:p>
          <a:p>
            <a:pPr indent="0" lvl="0" marL="0" rtl="0" algn="l">
              <a:lnSpc>
                <a:spcPct val="100000"/>
              </a:lnSpc>
              <a:spcBef>
                <a:spcPts val="0"/>
              </a:spcBef>
              <a:spcAft>
                <a:spcPts val="0"/>
              </a:spcAft>
              <a:buNone/>
            </a:pPr>
            <a:r>
              <a:t/>
            </a:r>
            <a:endParaRPr sz="1000">
              <a:solidFill>
                <a:schemeClr val="lt1"/>
              </a:solidFill>
              <a:latin typeface="McLaren"/>
              <a:ea typeface="McLaren"/>
              <a:cs typeface="McLaren"/>
              <a:sym typeface="McLaren"/>
            </a:endParaRPr>
          </a:p>
          <a:p>
            <a:pPr indent="0" lvl="0" marL="0" rtl="0" algn="l">
              <a:lnSpc>
                <a:spcPct val="100000"/>
              </a:lnSpc>
              <a:spcBef>
                <a:spcPts val="0"/>
              </a:spcBef>
              <a:spcAft>
                <a:spcPts val="0"/>
              </a:spcAft>
              <a:buClr>
                <a:schemeClr val="dk1"/>
              </a:buClr>
              <a:buSzPts val="1100"/>
              <a:buFont typeface="Arial"/>
              <a:buNone/>
            </a:pPr>
            <a:r>
              <a:rPr lang="en" sz="1000">
                <a:solidFill>
                  <a:schemeClr val="lt1"/>
                </a:solidFill>
                <a:latin typeface="McLaren"/>
                <a:ea typeface="McLaren"/>
                <a:cs typeface="McLaren"/>
                <a:sym typeface="McLaren"/>
              </a:rPr>
              <a:t>Check out our YouTube video:</a:t>
            </a:r>
            <a:endParaRPr sz="1000">
              <a:solidFill>
                <a:schemeClr val="lt1"/>
              </a:solidFill>
              <a:latin typeface="McLaren"/>
              <a:ea typeface="McLaren"/>
              <a:cs typeface="McLaren"/>
              <a:sym typeface="McLaren"/>
            </a:endParaRPr>
          </a:p>
          <a:p>
            <a:pPr indent="0" lvl="0" marL="0" rtl="0" algn="l">
              <a:lnSpc>
                <a:spcPct val="100000"/>
              </a:lnSpc>
              <a:spcBef>
                <a:spcPts val="0"/>
              </a:spcBef>
              <a:spcAft>
                <a:spcPts val="0"/>
              </a:spcAft>
              <a:buClr>
                <a:schemeClr val="dk1"/>
              </a:buClr>
              <a:buSzPts val="1100"/>
              <a:buFont typeface="Arial"/>
              <a:buNone/>
            </a:pPr>
            <a:r>
              <a:rPr lang="en" sz="1000" u="sng">
                <a:solidFill>
                  <a:srgbClr val="FFFFFF"/>
                </a:solidFill>
                <a:latin typeface="McLaren"/>
                <a:ea typeface="McLaren"/>
                <a:cs typeface="McLaren"/>
                <a:sym typeface="McLaren"/>
                <a:hlinkClick r:id="rId3">
                  <a:extLst>
                    <a:ext uri="{A12FA001-AC4F-418D-AE19-62706E023703}">
                      <ahyp:hlinkClr val="tx"/>
                    </a:ext>
                  </a:extLst>
                </a:hlinkClick>
              </a:rPr>
              <a:t>https://www.youtube.com/watch?v=CToH-u_9C5Y</a:t>
            </a:r>
            <a:endParaRPr sz="1000">
              <a:solidFill>
                <a:srgbClr val="FFFFFF"/>
              </a:solidFill>
              <a:latin typeface="McLaren"/>
              <a:ea typeface="McLaren"/>
              <a:cs typeface="McLaren"/>
              <a:sym typeface="McLaren"/>
            </a:endParaRPr>
          </a:p>
          <a:p>
            <a:pPr indent="0" lvl="0" marL="0" rtl="0" algn="l">
              <a:lnSpc>
                <a:spcPct val="100000"/>
              </a:lnSpc>
              <a:spcBef>
                <a:spcPts val="0"/>
              </a:spcBef>
              <a:spcAft>
                <a:spcPts val="0"/>
              </a:spcAft>
              <a:buClr>
                <a:schemeClr val="dk1"/>
              </a:buClr>
              <a:buSzPts val="1100"/>
              <a:buFont typeface="Arial"/>
              <a:buNone/>
            </a:pPr>
            <a:r>
              <a:rPr lang="en" sz="1000" u="sng">
                <a:solidFill>
                  <a:srgbClr val="FFFFFF"/>
                </a:solidFill>
                <a:latin typeface="McLaren"/>
                <a:ea typeface="McLaren"/>
                <a:cs typeface="McLaren"/>
                <a:sym typeface="McLaren"/>
                <a:hlinkClick r:id="rId4">
                  <a:extLst>
                    <a:ext uri="{A12FA001-AC4F-418D-AE19-62706E023703}">
                      <ahyp:hlinkClr val="tx"/>
                    </a:ext>
                  </a:extLst>
                </a:hlinkClick>
              </a:rPr>
              <a:t>The Lincolnian (The Student Newspaper of LHS)</a:t>
            </a:r>
            <a:endParaRPr sz="1000">
              <a:solidFill>
                <a:srgbClr val="FFFFFF"/>
              </a:solidFill>
              <a:latin typeface="McLaren"/>
              <a:ea typeface="McLaren"/>
              <a:cs typeface="McLaren"/>
              <a:sym typeface="McLaren"/>
            </a:endParaRPr>
          </a:p>
        </p:txBody>
      </p:sp>
      <p:sp>
        <p:nvSpPr>
          <p:cNvPr id="229" name="Google Shape;229;p27"/>
          <p:cNvSpPr txBox="1"/>
          <p:nvPr>
            <p:ph idx="1" type="body"/>
          </p:nvPr>
        </p:nvSpPr>
        <p:spPr>
          <a:xfrm>
            <a:off x="311700" y="2741425"/>
            <a:ext cx="3999900" cy="2109000"/>
          </a:xfrm>
          <a:prstGeom prst="rect">
            <a:avLst/>
          </a:prstGeom>
          <a:ln cap="flat" cmpd="sng" w="28575">
            <a:solidFill>
              <a:srgbClr val="CCCCCC"/>
            </a:solidFill>
            <a:prstDash val="dot"/>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solidFill>
                  <a:srgbClr val="FFFFFF"/>
                </a:solidFill>
                <a:latin typeface="McLaren"/>
                <a:ea typeface="McLaren"/>
                <a:cs typeface="McLaren"/>
                <a:sym typeface="McLaren"/>
              </a:rPr>
              <a:t>Oral Interpretation (Speech &amp; Debate), </a:t>
            </a:r>
            <a:endParaRPr>
              <a:solidFill>
                <a:srgbClr val="FFFFFF"/>
              </a:solidFill>
              <a:latin typeface="McLaren"/>
              <a:ea typeface="McLaren"/>
              <a:cs typeface="McLaren"/>
              <a:sym typeface="McLaren"/>
            </a:endParaRPr>
          </a:p>
          <a:p>
            <a:pPr indent="0" lvl="0" marL="0" rtl="0" algn="ctr">
              <a:lnSpc>
                <a:spcPct val="100000"/>
              </a:lnSpc>
              <a:spcBef>
                <a:spcPts val="0"/>
              </a:spcBef>
              <a:spcAft>
                <a:spcPts val="0"/>
              </a:spcAft>
              <a:buClr>
                <a:schemeClr val="dk1"/>
              </a:buClr>
              <a:buSzPts val="1100"/>
              <a:buFont typeface="Arial"/>
              <a:buNone/>
            </a:pPr>
            <a:r>
              <a:rPr lang="en">
                <a:solidFill>
                  <a:srgbClr val="FFFFFF"/>
                </a:solidFill>
                <a:latin typeface="McLaren"/>
                <a:ea typeface="McLaren"/>
                <a:cs typeface="McLaren"/>
                <a:sym typeface="McLaren"/>
              </a:rPr>
              <a:t>UC Approved- “A-G” (</a:t>
            </a:r>
            <a:r>
              <a:rPr b="1" lang="en">
                <a:solidFill>
                  <a:srgbClr val="FFFFFF"/>
                </a:solidFill>
                <a:latin typeface="McLaren"/>
                <a:ea typeface="McLaren"/>
                <a:cs typeface="McLaren"/>
                <a:sym typeface="McLaren"/>
              </a:rPr>
              <a:t>F)</a:t>
            </a:r>
            <a:endParaRPr b="1">
              <a:solidFill>
                <a:srgbClr val="FFFFFF"/>
              </a:solidFill>
              <a:latin typeface="McLaren"/>
              <a:ea typeface="McLaren"/>
              <a:cs typeface="McLaren"/>
              <a:sym typeface="McLaren"/>
            </a:endParaRPr>
          </a:p>
          <a:p>
            <a:pPr indent="0" lvl="0" marL="0" rtl="0" algn="l">
              <a:lnSpc>
                <a:spcPct val="100000"/>
              </a:lnSpc>
              <a:spcBef>
                <a:spcPts val="0"/>
              </a:spcBef>
              <a:spcAft>
                <a:spcPts val="0"/>
              </a:spcAft>
              <a:buClr>
                <a:schemeClr val="dk1"/>
              </a:buClr>
              <a:buSzPts val="1100"/>
              <a:buFont typeface="Arial"/>
              <a:buNone/>
            </a:pPr>
            <a:r>
              <a:t/>
            </a:r>
            <a:endParaRPr b="1" sz="800">
              <a:solidFill>
                <a:srgbClr val="FFFFFF"/>
              </a:solidFill>
              <a:latin typeface="McLaren"/>
              <a:ea typeface="McLaren"/>
              <a:cs typeface="McLaren"/>
              <a:sym typeface="McLaren"/>
            </a:endParaRPr>
          </a:p>
          <a:p>
            <a:pPr indent="0" lvl="0" marL="0" rtl="0" algn="l">
              <a:lnSpc>
                <a:spcPct val="100000"/>
              </a:lnSpc>
              <a:spcBef>
                <a:spcPts val="0"/>
              </a:spcBef>
              <a:spcAft>
                <a:spcPts val="0"/>
              </a:spcAft>
              <a:buClr>
                <a:schemeClr val="dk1"/>
              </a:buClr>
              <a:buSzPts val="1100"/>
              <a:buFont typeface="Arial"/>
              <a:buNone/>
            </a:pPr>
            <a:r>
              <a:rPr lang="en" sz="800">
                <a:solidFill>
                  <a:srgbClr val="FFFFFF"/>
                </a:solidFill>
                <a:latin typeface="McLaren"/>
                <a:ea typeface="McLaren"/>
                <a:cs typeface="McLaren"/>
                <a:sym typeface="McLaren"/>
              </a:rPr>
              <a:t>-Grades 9-12</a:t>
            </a:r>
            <a:endParaRPr sz="800">
              <a:solidFill>
                <a:srgbClr val="FFFFFF"/>
              </a:solidFill>
              <a:latin typeface="McLaren"/>
              <a:ea typeface="McLaren"/>
              <a:cs typeface="McLaren"/>
              <a:sym typeface="McLaren"/>
            </a:endParaRPr>
          </a:p>
          <a:p>
            <a:pPr indent="0" lvl="0" marL="0" rtl="0" algn="l">
              <a:lnSpc>
                <a:spcPct val="100000"/>
              </a:lnSpc>
              <a:spcBef>
                <a:spcPts val="0"/>
              </a:spcBef>
              <a:spcAft>
                <a:spcPts val="0"/>
              </a:spcAft>
              <a:buClr>
                <a:schemeClr val="dk1"/>
              </a:buClr>
              <a:buSzPts val="1100"/>
              <a:buFont typeface="Arial"/>
              <a:buNone/>
            </a:pPr>
            <a:r>
              <a:rPr lang="en" sz="800">
                <a:solidFill>
                  <a:srgbClr val="FFFFFF"/>
                </a:solidFill>
                <a:latin typeface="McLaren"/>
                <a:ea typeface="McLaren"/>
                <a:cs typeface="McLaren"/>
                <a:sym typeface="McLaren"/>
              </a:rPr>
              <a:t>-Oral Interpretation is the art of giving life to words on a page. Students will learn to use their voice and body to interpret and recite pieces of dramatic literature, including speeches, poetry, prose, and plays. </a:t>
            </a:r>
            <a:endParaRPr sz="800">
              <a:solidFill>
                <a:srgbClr val="FFFFFF"/>
              </a:solidFill>
              <a:latin typeface="McLaren"/>
              <a:ea typeface="McLaren"/>
              <a:cs typeface="McLaren"/>
              <a:sym typeface="McLaren"/>
            </a:endParaRPr>
          </a:p>
          <a:p>
            <a:pPr indent="0" lvl="0" marL="0" rtl="0" algn="l">
              <a:lnSpc>
                <a:spcPct val="100000"/>
              </a:lnSpc>
              <a:spcBef>
                <a:spcPts val="0"/>
              </a:spcBef>
              <a:spcAft>
                <a:spcPts val="0"/>
              </a:spcAft>
              <a:buClr>
                <a:schemeClr val="dk1"/>
              </a:buClr>
              <a:buSzPts val="1100"/>
              <a:buFont typeface="Arial"/>
              <a:buNone/>
            </a:pPr>
            <a:r>
              <a:rPr lang="en" sz="800">
                <a:solidFill>
                  <a:srgbClr val="FFFFFF"/>
                </a:solidFill>
                <a:latin typeface="McLaren"/>
                <a:ea typeface="McLaren"/>
                <a:cs typeface="McLaren"/>
                <a:sym typeface="McLaren"/>
              </a:rPr>
              <a:t>-Students will build an appreciation for literature, spoken word, and performing arts</a:t>
            </a:r>
            <a:endParaRPr sz="1000">
              <a:solidFill>
                <a:srgbClr val="FFFFFF"/>
              </a:solidFill>
              <a:latin typeface="McLaren"/>
              <a:ea typeface="McLaren"/>
              <a:cs typeface="McLaren"/>
              <a:sym typeface="McLaren"/>
            </a:endParaRPr>
          </a:p>
          <a:p>
            <a:pPr indent="0" lvl="0" marL="0" rtl="0" algn="l">
              <a:spcBef>
                <a:spcPts val="0"/>
              </a:spcBef>
              <a:spcAft>
                <a:spcPts val="0"/>
              </a:spcAft>
              <a:buClr>
                <a:schemeClr val="dk1"/>
              </a:buClr>
              <a:buSzPts val="1100"/>
              <a:buFont typeface="Arial"/>
              <a:buNone/>
            </a:pPr>
            <a:r>
              <a:rPr lang="en" sz="800">
                <a:solidFill>
                  <a:srgbClr val="FFFFFF"/>
                </a:solidFill>
                <a:latin typeface="McLaren"/>
                <a:ea typeface="McLaren"/>
                <a:cs typeface="McLaren"/>
                <a:sym typeface="McLaren"/>
              </a:rPr>
              <a:t>-Students will learn about different speaking events and compete in the Yosemite Forensics League (as well as become members of the California High School Speech Association CHSSA and the National Speech and Debate Association NSDA)</a:t>
            </a:r>
            <a:endParaRPr sz="800">
              <a:solidFill>
                <a:srgbClr val="FFFFFF"/>
              </a:solidFill>
              <a:latin typeface="McLaren"/>
              <a:ea typeface="McLaren"/>
              <a:cs typeface="McLaren"/>
              <a:sym typeface="McLaren"/>
            </a:endParaRPr>
          </a:p>
          <a:p>
            <a:pPr indent="0" lvl="0" marL="0" rtl="0" algn="l">
              <a:spcBef>
                <a:spcPts val="0"/>
              </a:spcBef>
              <a:spcAft>
                <a:spcPts val="0"/>
              </a:spcAft>
              <a:buClr>
                <a:schemeClr val="dk1"/>
              </a:buClr>
              <a:buSzPts val="1100"/>
              <a:buFont typeface="Arial"/>
              <a:buNone/>
            </a:pPr>
            <a:r>
              <a:t/>
            </a:r>
            <a:endParaRPr sz="1000">
              <a:solidFill>
                <a:srgbClr val="FFFFFF"/>
              </a:solidFill>
              <a:latin typeface="McLaren"/>
              <a:ea typeface="McLaren"/>
              <a:cs typeface="McLaren"/>
              <a:sym typeface="McLaren"/>
            </a:endParaRPr>
          </a:p>
          <a:p>
            <a:pPr indent="0" lvl="0" marL="0" rtl="0" algn="l">
              <a:spcBef>
                <a:spcPts val="1600"/>
              </a:spcBef>
              <a:spcAft>
                <a:spcPts val="1600"/>
              </a:spcAft>
              <a:buClr>
                <a:schemeClr val="dk1"/>
              </a:buClr>
              <a:buSzPts val="1100"/>
              <a:buFont typeface="Arial"/>
              <a:buNone/>
            </a:pPr>
            <a:r>
              <a:t/>
            </a:r>
            <a:endParaRPr sz="1200">
              <a:solidFill>
                <a:srgbClr val="FFFFFF"/>
              </a:solidFill>
              <a:latin typeface="McLaren"/>
              <a:ea typeface="McLaren"/>
              <a:cs typeface="McLaren"/>
              <a:sym typeface="McLaren"/>
            </a:endParaRPr>
          </a:p>
        </p:txBody>
      </p:sp>
      <p:sp>
        <p:nvSpPr>
          <p:cNvPr id="230" name="Google Shape;230;p27"/>
          <p:cNvSpPr txBox="1"/>
          <p:nvPr>
            <p:ph idx="1" type="body"/>
          </p:nvPr>
        </p:nvSpPr>
        <p:spPr>
          <a:xfrm>
            <a:off x="4676450" y="693750"/>
            <a:ext cx="3999900" cy="1945500"/>
          </a:xfrm>
          <a:prstGeom prst="rect">
            <a:avLst/>
          </a:prstGeom>
          <a:ln cap="flat" cmpd="sng" w="28575">
            <a:solidFill>
              <a:srgbClr val="FFFFFF"/>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0"/>
              </a:spcAft>
              <a:buClr>
                <a:schemeClr val="dk1"/>
              </a:buClr>
              <a:buSzPts val="1100"/>
              <a:buFont typeface="Arial"/>
              <a:buNone/>
            </a:pPr>
            <a:r>
              <a:rPr lang="en"/>
              <a:t>                  </a:t>
            </a:r>
            <a:r>
              <a:rPr b="1" lang="en" u="sng">
                <a:solidFill>
                  <a:schemeClr val="lt1"/>
                </a:solidFill>
                <a:latin typeface="McLaren"/>
                <a:ea typeface="McLaren"/>
                <a:cs typeface="McLaren"/>
                <a:sym typeface="McLaren"/>
                <a:hlinkClick r:id="rId5">
                  <a:extLst>
                    <a:ext uri="{A12FA001-AC4F-418D-AE19-62706E023703}">
                      <ahyp:hlinkClr val="tx"/>
                    </a:ext>
                  </a:extLst>
                </a:hlinkClick>
              </a:rPr>
              <a:t>Yearbook</a:t>
            </a:r>
            <a:endParaRPr b="1">
              <a:solidFill>
                <a:schemeClr val="lt1"/>
              </a:solidFill>
              <a:latin typeface="McLaren"/>
              <a:ea typeface="McLaren"/>
              <a:cs typeface="McLaren"/>
              <a:sym typeface="McLaren"/>
            </a:endParaRPr>
          </a:p>
          <a:p>
            <a:pPr indent="0" lvl="0" marL="0" rtl="0" algn="r">
              <a:lnSpc>
                <a:spcPct val="90000"/>
              </a:lnSpc>
              <a:spcBef>
                <a:spcPts val="1600"/>
              </a:spcBef>
              <a:spcAft>
                <a:spcPts val="1600"/>
              </a:spcAft>
              <a:buClr>
                <a:schemeClr val="dk1"/>
              </a:buClr>
              <a:buSzPts val="1100"/>
              <a:buFont typeface="Arial"/>
              <a:buNone/>
            </a:pPr>
            <a:r>
              <a:t/>
            </a:r>
            <a:endParaRPr>
              <a:solidFill>
                <a:srgbClr val="000000"/>
              </a:solidFill>
              <a:latin typeface="McLaren"/>
              <a:ea typeface="McLaren"/>
              <a:cs typeface="McLaren"/>
              <a:sym typeface="McLaren"/>
            </a:endParaRPr>
          </a:p>
        </p:txBody>
      </p:sp>
      <p:sp>
        <p:nvSpPr>
          <p:cNvPr id="231" name="Google Shape;231;p27"/>
          <p:cNvSpPr txBox="1"/>
          <p:nvPr>
            <p:ph idx="1" type="body"/>
          </p:nvPr>
        </p:nvSpPr>
        <p:spPr>
          <a:xfrm>
            <a:off x="4676450" y="2741425"/>
            <a:ext cx="3999900" cy="2109000"/>
          </a:xfrm>
          <a:prstGeom prst="rect">
            <a:avLst/>
          </a:prstGeom>
          <a:ln cap="flat" cmpd="sng" w="28575">
            <a:solidFill>
              <a:srgbClr val="CCCCCC"/>
            </a:solidFill>
            <a:prstDash val="dot"/>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solidFill>
                  <a:srgbClr val="FFFFFF"/>
                </a:solidFill>
                <a:latin typeface="McLaren"/>
                <a:ea typeface="McLaren"/>
                <a:cs typeface="McLaren"/>
                <a:sym typeface="McLaren"/>
              </a:rPr>
              <a:t>Rhetoric (Speech &amp; Debate)- UC Approved- “A-G” </a:t>
            </a:r>
            <a:r>
              <a:rPr b="1" lang="en">
                <a:solidFill>
                  <a:srgbClr val="FFFFFF"/>
                </a:solidFill>
                <a:latin typeface="McLaren"/>
                <a:ea typeface="McLaren"/>
                <a:cs typeface="McLaren"/>
                <a:sym typeface="McLaren"/>
              </a:rPr>
              <a:t>(G)</a:t>
            </a:r>
            <a:endParaRPr>
              <a:solidFill>
                <a:srgbClr val="FFFFFF"/>
              </a:solidFill>
              <a:latin typeface="McLaren"/>
              <a:ea typeface="McLaren"/>
              <a:cs typeface="McLaren"/>
              <a:sym typeface="McLaren"/>
            </a:endParaRPr>
          </a:p>
          <a:p>
            <a:pPr indent="0" lvl="0" marL="0" rtl="0" algn="l">
              <a:lnSpc>
                <a:spcPct val="100000"/>
              </a:lnSpc>
              <a:spcBef>
                <a:spcPts val="0"/>
              </a:spcBef>
              <a:spcAft>
                <a:spcPts val="0"/>
              </a:spcAft>
              <a:buClr>
                <a:schemeClr val="dk1"/>
              </a:buClr>
              <a:buSzPts val="1100"/>
              <a:buFont typeface="Arial"/>
              <a:buNone/>
            </a:pPr>
            <a:r>
              <a:t/>
            </a:r>
            <a:endParaRPr>
              <a:solidFill>
                <a:srgbClr val="FFFFFF"/>
              </a:solidFill>
              <a:latin typeface="McLaren"/>
              <a:ea typeface="McLaren"/>
              <a:cs typeface="McLaren"/>
              <a:sym typeface="McLaren"/>
            </a:endParaRPr>
          </a:p>
          <a:p>
            <a:pPr indent="0" lvl="0" marL="0" rtl="0" algn="l">
              <a:lnSpc>
                <a:spcPct val="100000"/>
              </a:lnSpc>
              <a:spcBef>
                <a:spcPts val="0"/>
              </a:spcBef>
              <a:spcAft>
                <a:spcPts val="0"/>
              </a:spcAft>
              <a:buClr>
                <a:schemeClr val="dk1"/>
              </a:buClr>
              <a:buSzPts val="1100"/>
              <a:buFont typeface="Arial"/>
              <a:buNone/>
            </a:pPr>
            <a:r>
              <a:rPr lang="en" sz="800">
                <a:solidFill>
                  <a:srgbClr val="FFFFFF"/>
                </a:solidFill>
                <a:latin typeface="McLaren"/>
                <a:ea typeface="McLaren"/>
                <a:cs typeface="McLaren"/>
                <a:sym typeface="McLaren"/>
              </a:rPr>
              <a:t>-Grades 10-12</a:t>
            </a:r>
            <a:endParaRPr sz="800">
              <a:solidFill>
                <a:srgbClr val="FFFFFF"/>
              </a:solidFill>
              <a:latin typeface="McLaren"/>
              <a:ea typeface="McLaren"/>
              <a:cs typeface="McLaren"/>
              <a:sym typeface="McLaren"/>
            </a:endParaRPr>
          </a:p>
          <a:p>
            <a:pPr indent="0" lvl="0" marL="0" rtl="0" algn="l">
              <a:lnSpc>
                <a:spcPct val="100000"/>
              </a:lnSpc>
              <a:spcBef>
                <a:spcPts val="0"/>
              </a:spcBef>
              <a:spcAft>
                <a:spcPts val="0"/>
              </a:spcAft>
              <a:buClr>
                <a:schemeClr val="dk1"/>
              </a:buClr>
              <a:buSzPts val="1100"/>
              <a:buFont typeface="Arial"/>
              <a:buNone/>
            </a:pPr>
            <a:r>
              <a:rPr lang="en" sz="800">
                <a:solidFill>
                  <a:srgbClr val="FFFFFF"/>
                </a:solidFill>
                <a:latin typeface="McLaren"/>
                <a:ea typeface="McLaren"/>
                <a:cs typeface="McLaren"/>
                <a:sym typeface="McLaren"/>
              </a:rPr>
              <a:t>-Students learn to research and craft strong, persuasive arguments that relate to different national and international topics of debate.</a:t>
            </a:r>
            <a:endParaRPr sz="800">
              <a:solidFill>
                <a:srgbClr val="FFFFFF"/>
              </a:solidFill>
              <a:latin typeface="McLaren"/>
              <a:ea typeface="McLaren"/>
              <a:cs typeface="McLaren"/>
              <a:sym typeface="McLaren"/>
            </a:endParaRPr>
          </a:p>
          <a:p>
            <a:pPr indent="0" lvl="0" marL="0" rtl="0" algn="l">
              <a:lnSpc>
                <a:spcPct val="100000"/>
              </a:lnSpc>
              <a:spcBef>
                <a:spcPts val="0"/>
              </a:spcBef>
              <a:spcAft>
                <a:spcPts val="0"/>
              </a:spcAft>
              <a:buClr>
                <a:schemeClr val="dk1"/>
              </a:buClr>
              <a:buSzPts val="1100"/>
              <a:buFont typeface="Arial"/>
              <a:buNone/>
            </a:pPr>
            <a:r>
              <a:rPr lang="en" sz="800">
                <a:solidFill>
                  <a:srgbClr val="FFFFFF"/>
                </a:solidFill>
                <a:latin typeface="McLaren"/>
                <a:ea typeface="McLaren"/>
                <a:cs typeface="McLaren"/>
                <a:sym typeface="McLaren"/>
              </a:rPr>
              <a:t>-Students will learn to research and write persuasive arguments  on topics of their choice in order to deliver informative speeches that advocate for awareness and change, as well as study effective speeches from world leaders.</a:t>
            </a:r>
            <a:endParaRPr sz="800">
              <a:solidFill>
                <a:srgbClr val="FFFFFF"/>
              </a:solidFill>
              <a:latin typeface="McLaren"/>
              <a:ea typeface="McLaren"/>
              <a:cs typeface="McLaren"/>
              <a:sym typeface="McLaren"/>
            </a:endParaRPr>
          </a:p>
          <a:p>
            <a:pPr indent="0" lvl="0" marL="0" rtl="0" algn="l">
              <a:lnSpc>
                <a:spcPct val="100000"/>
              </a:lnSpc>
              <a:spcBef>
                <a:spcPts val="0"/>
              </a:spcBef>
              <a:spcAft>
                <a:spcPts val="0"/>
              </a:spcAft>
              <a:buClr>
                <a:schemeClr val="dk1"/>
              </a:buClr>
              <a:buSzPts val="1100"/>
              <a:buFont typeface="Arial"/>
              <a:buNone/>
            </a:pPr>
            <a:r>
              <a:rPr lang="en" sz="800">
                <a:solidFill>
                  <a:srgbClr val="FFFFFF"/>
                </a:solidFill>
                <a:latin typeface="McLaren"/>
                <a:ea typeface="McLaren"/>
                <a:cs typeface="McLaren"/>
                <a:sym typeface="McLaren"/>
              </a:rPr>
              <a:t>-Students will use their analytical and critical thinking skills to compete in various speech and debate events  in the Yosemite Forensics League </a:t>
            </a:r>
            <a:r>
              <a:rPr lang="en" sz="800">
                <a:solidFill>
                  <a:schemeClr val="lt1"/>
                </a:solidFill>
                <a:latin typeface="McLaren"/>
                <a:ea typeface="McLaren"/>
                <a:cs typeface="McLaren"/>
                <a:sym typeface="McLaren"/>
              </a:rPr>
              <a:t>(as well as become members of the California High School Speech Association CHSSA and the National Speech and Debate Association NSDA)</a:t>
            </a:r>
            <a:endParaRPr sz="800">
              <a:solidFill>
                <a:srgbClr val="FFFFFF"/>
              </a:solidFill>
              <a:latin typeface="McLaren"/>
              <a:ea typeface="McLaren"/>
              <a:cs typeface="McLaren"/>
              <a:sym typeface="McLaren"/>
            </a:endParaRPr>
          </a:p>
        </p:txBody>
      </p:sp>
      <p:pic>
        <p:nvPicPr>
          <p:cNvPr descr="hand pointer" id="232" name="Google Shape;232;p27"/>
          <p:cNvPicPr preferRelativeResize="0"/>
          <p:nvPr/>
        </p:nvPicPr>
        <p:blipFill>
          <a:blip r:embed="rId6">
            <a:alphaModFix/>
          </a:blip>
          <a:stretch>
            <a:fillRect/>
          </a:stretch>
        </p:blipFill>
        <p:spPr>
          <a:xfrm>
            <a:off x="4494175" y="1167375"/>
            <a:ext cx="1471875" cy="1471875"/>
          </a:xfrm>
          <a:prstGeom prst="rect">
            <a:avLst/>
          </a:prstGeom>
          <a:noFill/>
          <a:ln>
            <a:noFill/>
          </a:ln>
        </p:spPr>
      </p:pic>
      <p:sp>
        <p:nvSpPr>
          <p:cNvPr id="233" name="Google Shape;233;p27"/>
          <p:cNvSpPr txBox="1"/>
          <p:nvPr/>
        </p:nvSpPr>
        <p:spPr>
          <a:xfrm>
            <a:off x="6378475" y="2129575"/>
            <a:ext cx="251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34" name="Google Shape;234;p27"/>
          <p:cNvPicPr preferRelativeResize="0"/>
          <p:nvPr/>
        </p:nvPicPr>
        <p:blipFill>
          <a:blip r:embed="rId7">
            <a:alphaModFix/>
          </a:blip>
          <a:stretch>
            <a:fillRect/>
          </a:stretch>
        </p:blipFill>
        <p:spPr>
          <a:xfrm>
            <a:off x="6828650" y="4818063"/>
            <a:ext cx="305775" cy="275099"/>
          </a:xfrm>
          <a:prstGeom prst="rect">
            <a:avLst/>
          </a:prstGeom>
          <a:noFill/>
          <a:ln>
            <a:noFill/>
          </a:ln>
        </p:spPr>
      </p:pic>
      <p:sp>
        <p:nvSpPr>
          <p:cNvPr id="235" name="Google Shape;235;p27"/>
          <p:cNvSpPr txBox="1"/>
          <p:nvPr/>
        </p:nvSpPr>
        <p:spPr>
          <a:xfrm>
            <a:off x="6484200" y="4762713"/>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8"/>
              </a:rPr>
              <a:t>Back to “Homepage”</a:t>
            </a:r>
            <a:endParaRPr b="1">
              <a:solidFill>
                <a:srgbClr val="F3F3F3"/>
              </a:solidFill>
              <a:latin typeface="McLaren"/>
              <a:ea typeface="McLaren"/>
              <a:cs typeface="McLaren"/>
              <a:sym typeface="McLaren"/>
            </a:endParaRPr>
          </a:p>
        </p:txBody>
      </p:sp>
      <p:pic>
        <p:nvPicPr>
          <p:cNvPr id="236" name="Google Shape;236;p27">
            <a:hlinkClick r:id="rId9"/>
          </p:cNvPr>
          <p:cNvPicPr preferRelativeResize="0"/>
          <p:nvPr/>
        </p:nvPicPr>
        <p:blipFill>
          <a:blip r:embed="rId10">
            <a:alphaModFix/>
          </a:blip>
          <a:stretch>
            <a:fillRect/>
          </a:stretch>
        </p:blipFill>
        <p:spPr>
          <a:xfrm>
            <a:off x="6058800" y="693750"/>
            <a:ext cx="2510700" cy="14271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240" name="Shape 240"/>
        <p:cNvGrpSpPr/>
        <p:nvPr/>
      </p:nvGrpSpPr>
      <p:grpSpPr>
        <a:xfrm>
          <a:off x="0" y="0"/>
          <a:ext cx="0" cy="0"/>
          <a:chOff x="0" y="0"/>
          <a:chExt cx="0" cy="0"/>
        </a:xfrm>
      </p:grpSpPr>
      <p:pic>
        <p:nvPicPr>
          <p:cNvPr id="241" name="Google Shape;241;p28"/>
          <p:cNvPicPr preferRelativeResize="0"/>
          <p:nvPr/>
        </p:nvPicPr>
        <p:blipFill>
          <a:blip r:embed="rId3">
            <a:alphaModFix/>
          </a:blip>
          <a:stretch>
            <a:fillRect/>
          </a:stretch>
        </p:blipFill>
        <p:spPr>
          <a:xfrm>
            <a:off x="414700" y="3720150"/>
            <a:ext cx="1424399" cy="1240125"/>
          </a:xfrm>
          <a:prstGeom prst="rect">
            <a:avLst/>
          </a:prstGeom>
          <a:noFill/>
          <a:ln>
            <a:noFill/>
          </a:ln>
        </p:spPr>
      </p:pic>
      <p:pic>
        <p:nvPicPr>
          <p:cNvPr id="242" name="Google Shape;242;p28"/>
          <p:cNvPicPr preferRelativeResize="0"/>
          <p:nvPr/>
        </p:nvPicPr>
        <p:blipFill>
          <a:blip r:embed="rId4">
            <a:alphaModFix/>
          </a:blip>
          <a:stretch>
            <a:fillRect/>
          </a:stretch>
        </p:blipFill>
        <p:spPr>
          <a:xfrm>
            <a:off x="7458330" y="3720150"/>
            <a:ext cx="1424400" cy="1071641"/>
          </a:xfrm>
          <a:prstGeom prst="rect">
            <a:avLst/>
          </a:prstGeom>
          <a:noFill/>
          <a:ln>
            <a:noFill/>
          </a:ln>
        </p:spPr>
      </p:pic>
      <p:sp>
        <p:nvSpPr>
          <p:cNvPr id="243" name="Google Shape;243;p28"/>
          <p:cNvSpPr txBox="1"/>
          <p:nvPr>
            <p:ph type="title"/>
          </p:nvPr>
        </p:nvSpPr>
        <p:spPr>
          <a:xfrm>
            <a:off x="311700" y="165475"/>
            <a:ext cx="85206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McLaren"/>
                <a:ea typeface="McLaren"/>
                <a:cs typeface="McLaren"/>
                <a:sym typeface="McLaren"/>
              </a:rPr>
              <a:t>PE</a:t>
            </a:r>
            <a:r>
              <a:rPr b="1" lang="en">
                <a:solidFill>
                  <a:srgbClr val="FFFFFF"/>
                </a:solidFill>
                <a:latin typeface="McLaren"/>
                <a:ea typeface="McLaren"/>
                <a:cs typeface="McLaren"/>
                <a:sym typeface="McLaren"/>
              </a:rPr>
              <a:t> Department</a:t>
            </a:r>
            <a:endParaRPr b="1">
              <a:solidFill>
                <a:srgbClr val="FFFFFF"/>
              </a:solidFill>
              <a:latin typeface="McLaren"/>
              <a:ea typeface="McLaren"/>
              <a:cs typeface="McLaren"/>
              <a:sym typeface="McLaren"/>
            </a:endParaRPr>
          </a:p>
        </p:txBody>
      </p:sp>
      <p:sp>
        <p:nvSpPr>
          <p:cNvPr id="244" name="Google Shape;244;p28"/>
          <p:cNvSpPr txBox="1"/>
          <p:nvPr/>
        </p:nvSpPr>
        <p:spPr>
          <a:xfrm>
            <a:off x="543450" y="702600"/>
            <a:ext cx="8057100" cy="3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3F3F3"/>
                </a:solidFill>
                <a:latin typeface="McLaren"/>
                <a:ea typeface="McLaren"/>
                <a:cs typeface="McLaren"/>
                <a:sym typeface="McLaren"/>
              </a:rPr>
              <a:t>Required: 20 credits (4 semesters = 2 years)</a:t>
            </a:r>
            <a:endParaRPr>
              <a:solidFill>
                <a:srgbClr val="F3F3F3"/>
              </a:solidFill>
              <a:latin typeface="McLaren"/>
              <a:ea typeface="McLaren"/>
              <a:cs typeface="McLaren"/>
              <a:sym typeface="McLaren"/>
            </a:endParaRPr>
          </a:p>
        </p:txBody>
      </p:sp>
      <p:sp>
        <p:nvSpPr>
          <p:cNvPr id="245" name="Google Shape;245;p28"/>
          <p:cNvSpPr txBox="1"/>
          <p:nvPr/>
        </p:nvSpPr>
        <p:spPr>
          <a:xfrm>
            <a:off x="140200" y="1196925"/>
            <a:ext cx="2027100" cy="3666300"/>
          </a:xfrm>
          <a:prstGeom prst="rect">
            <a:avLst/>
          </a:prstGeom>
          <a:noFill/>
          <a:ln cap="flat" cmpd="sng" w="28575">
            <a:solidFill>
              <a:srgbClr val="434343"/>
            </a:solidFill>
            <a:prstDash val="lg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Georgia"/>
                <a:ea typeface="Georgia"/>
                <a:cs typeface="Georgia"/>
                <a:sym typeface="Georgia"/>
              </a:rPr>
              <a:t>Physical Education</a:t>
            </a:r>
            <a:endParaRPr b="1" sz="1300">
              <a:solidFill>
                <a:srgbClr val="FFFFFF"/>
              </a:solidFill>
              <a:latin typeface="Georgia"/>
              <a:ea typeface="Georgia"/>
              <a:cs typeface="Georgia"/>
              <a:sym typeface="Georgia"/>
            </a:endParaRPr>
          </a:p>
          <a:p>
            <a:pPr indent="0" lvl="0" marL="0" rtl="0" algn="ctr">
              <a:spcBef>
                <a:spcPts val="0"/>
              </a:spcBef>
              <a:spcAft>
                <a:spcPts val="0"/>
              </a:spcAft>
              <a:buNone/>
            </a:pPr>
            <a:r>
              <a:rPr b="1" lang="en" sz="1300">
                <a:solidFill>
                  <a:srgbClr val="FFFFFF"/>
                </a:solidFill>
                <a:latin typeface="Georgia"/>
                <a:ea typeface="Georgia"/>
                <a:cs typeface="Georgia"/>
                <a:sym typeface="Georgia"/>
              </a:rPr>
              <a:t> </a:t>
            </a:r>
            <a:r>
              <a:rPr b="1" lang="en" sz="1300">
                <a:solidFill>
                  <a:srgbClr val="FFFFFF"/>
                </a:solidFill>
                <a:latin typeface="Georgia"/>
                <a:ea typeface="Georgia"/>
                <a:cs typeface="Georgia"/>
                <a:sym typeface="Georgia"/>
              </a:rPr>
              <a:t>9</a:t>
            </a:r>
            <a:r>
              <a:rPr b="1" lang="en" sz="1300">
                <a:solidFill>
                  <a:srgbClr val="FFFFFF"/>
                </a:solidFill>
                <a:latin typeface="Georgia"/>
                <a:ea typeface="Georgia"/>
                <a:cs typeface="Georgia"/>
                <a:sym typeface="Georgia"/>
              </a:rPr>
              <a:t> </a:t>
            </a:r>
            <a:r>
              <a:rPr b="1" lang="en" sz="1300">
                <a:solidFill>
                  <a:srgbClr val="FFFFFF"/>
                </a:solidFill>
                <a:latin typeface="Georgia"/>
                <a:ea typeface="Georgia"/>
                <a:cs typeface="Georgia"/>
                <a:sym typeface="Georgia"/>
              </a:rPr>
              <a:t>-12</a:t>
            </a:r>
            <a:endParaRPr b="1" sz="1300">
              <a:solidFill>
                <a:srgbClr val="FFFFFF"/>
              </a:solidFill>
              <a:latin typeface="Georgia"/>
              <a:ea typeface="Georgia"/>
              <a:cs typeface="Georgia"/>
              <a:sym typeface="Georgia"/>
            </a:endParaRPr>
          </a:p>
          <a:p>
            <a:pPr indent="0" lvl="0" marL="0" rtl="0" algn="l">
              <a:spcBef>
                <a:spcPts val="0"/>
              </a:spcBef>
              <a:spcAft>
                <a:spcPts val="0"/>
              </a:spcAft>
              <a:buNone/>
            </a:pPr>
            <a:r>
              <a:t/>
            </a:r>
            <a:endParaRPr sz="1300">
              <a:solidFill>
                <a:srgbClr val="FFFFFF"/>
              </a:solidFill>
            </a:endParaRPr>
          </a:p>
          <a:p>
            <a:pPr indent="0" lvl="0" marL="0" rtl="0" algn="l">
              <a:spcBef>
                <a:spcPts val="0"/>
              </a:spcBef>
              <a:spcAft>
                <a:spcPts val="0"/>
              </a:spcAft>
              <a:buNone/>
            </a:pPr>
            <a:r>
              <a:rPr lang="en" sz="1300">
                <a:solidFill>
                  <a:srgbClr val="FFFFFF"/>
                </a:solidFill>
              </a:rPr>
              <a:t>Explore through sports.</a:t>
            </a:r>
            <a:endParaRPr sz="1300">
              <a:solidFill>
                <a:srgbClr val="FFFFFF"/>
              </a:solidFill>
            </a:endParaRPr>
          </a:p>
          <a:p>
            <a:pPr indent="0" lvl="0" marL="0" rtl="0" algn="l">
              <a:spcBef>
                <a:spcPts val="0"/>
              </a:spcBef>
              <a:spcAft>
                <a:spcPts val="0"/>
              </a:spcAft>
              <a:buNone/>
            </a:pPr>
            <a:r>
              <a:rPr lang="en" sz="1300">
                <a:solidFill>
                  <a:srgbClr val="FFFFFF"/>
                </a:solidFill>
              </a:rPr>
              <a:t>It’s a great way to find an activity you love and a new friend.</a:t>
            </a:r>
            <a:endParaRPr sz="1300">
              <a:solidFill>
                <a:srgbClr val="FFFFFF"/>
              </a:solidFill>
            </a:endParaRPr>
          </a:p>
          <a:p>
            <a:pPr indent="0" lvl="0" marL="0" rtl="0" algn="l">
              <a:spcBef>
                <a:spcPts val="0"/>
              </a:spcBef>
              <a:spcAft>
                <a:spcPts val="0"/>
              </a:spcAft>
              <a:buNone/>
            </a:pPr>
            <a:r>
              <a:t/>
            </a:r>
            <a:endParaRPr sz="1300">
              <a:solidFill>
                <a:srgbClr val="FFFFFF"/>
              </a:solidFill>
            </a:endParaRPr>
          </a:p>
          <a:p>
            <a:pPr indent="0" lvl="0" marL="0" rtl="0" algn="l">
              <a:spcBef>
                <a:spcPts val="0"/>
              </a:spcBef>
              <a:spcAft>
                <a:spcPts val="0"/>
              </a:spcAft>
              <a:buNone/>
            </a:pPr>
            <a:r>
              <a:rPr lang="en" sz="1300" u="sng">
                <a:solidFill>
                  <a:srgbClr val="FFFFFF"/>
                </a:solidFill>
                <a:hlinkClick r:id="rId5">
                  <a:extLst>
                    <a:ext uri="{A12FA001-AC4F-418D-AE19-62706E023703}">
                      <ahyp:hlinkClr val="tx"/>
                    </a:ext>
                  </a:extLst>
                </a:hlinkClick>
              </a:rPr>
              <a:t>Course Syllabus</a:t>
            </a:r>
            <a:endParaRPr sz="1300">
              <a:solidFill>
                <a:srgbClr val="FFFFFF"/>
              </a:solidFill>
            </a:endParaRPr>
          </a:p>
          <a:p>
            <a:pPr indent="0" lvl="0" marL="0" rtl="0" algn="l">
              <a:spcBef>
                <a:spcPts val="0"/>
              </a:spcBef>
              <a:spcAft>
                <a:spcPts val="0"/>
              </a:spcAft>
              <a:buNone/>
            </a:pPr>
            <a:r>
              <a:t/>
            </a:r>
            <a:endParaRPr sz="1300">
              <a:solidFill>
                <a:srgbClr val="FFFFFF"/>
              </a:solidFill>
            </a:endParaRPr>
          </a:p>
          <a:p>
            <a:pPr indent="0" lvl="0" marL="0" rtl="0" algn="l">
              <a:spcBef>
                <a:spcPts val="0"/>
              </a:spcBef>
              <a:spcAft>
                <a:spcPts val="0"/>
              </a:spcAft>
              <a:buNone/>
            </a:pPr>
            <a:r>
              <a:rPr lang="en" sz="1300" u="sng">
                <a:solidFill>
                  <a:srgbClr val="FFFFFF"/>
                </a:solidFill>
                <a:hlinkClick r:id="rId6">
                  <a:extLst>
                    <a:ext uri="{A12FA001-AC4F-418D-AE19-62706E023703}">
                      <ahyp:hlinkClr val="tx"/>
                    </a:ext>
                  </a:extLst>
                </a:hlinkClick>
              </a:rPr>
              <a:t>Sports Activities</a:t>
            </a:r>
            <a:endParaRPr sz="1300">
              <a:solidFill>
                <a:srgbClr val="FFFFFF"/>
              </a:solidFill>
            </a:endParaRPr>
          </a:p>
          <a:p>
            <a:pPr indent="0" lvl="0" marL="0" rtl="0" algn="l">
              <a:spcBef>
                <a:spcPts val="0"/>
              </a:spcBef>
              <a:spcAft>
                <a:spcPts val="0"/>
              </a:spcAft>
              <a:buNone/>
            </a:pPr>
            <a:r>
              <a:t/>
            </a:r>
            <a:endParaRPr sz="1300">
              <a:solidFill>
                <a:srgbClr val="FFFFFF"/>
              </a:solidFill>
            </a:endParaRPr>
          </a:p>
          <a:p>
            <a:pPr indent="0" lvl="0" marL="0" rtl="0" algn="l">
              <a:spcBef>
                <a:spcPts val="0"/>
              </a:spcBef>
              <a:spcAft>
                <a:spcPts val="0"/>
              </a:spcAft>
              <a:buNone/>
            </a:pPr>
            <a:r>
              <a:rPr lang="en" sz="1300" u="sng">
                <a:solidFill>
                  <a:srgbClr val="FFFFFF"/>
                </a:solidFill>
                <a:hlinkClick r:id="rId7">
                  <a:extLst>
                    <a:ext uri="{A12FA001-AC4F-418D-AE19-62706E023703}">
                      <ahyp:hlinkClr val="tx"/>
                    </a:ext>
                  </a:extLst>
                </a:hlinkClick>
              </a:rPr>
              <a:t>PE for Athletics</a:t>
            </a:r>
            <a:r>
              <a:rPr lang="en" sz="1300" u="sng">
                <a:solidFill>
                  <a:srgbClr val="FFFFFF"/>
                </a:solidFill>
                <a:hlinkClick r:id="rId8">
                  <a:extLst>
                    <a:ext uri="{A12FA001-AC4F-418D-AE19-62706E023703}">
                      <ahyp:hlinkClr val="tx"/>
                    </a:ext>
                  </a:extLst>
                </a:hlinkClick>
              </a:rPr>
              <a:t> 10-12</a:t>
            </a:r>
            <a:endParaRPr sz="1300">
              <a:solidFill>
                <a:srgbClr val="FFFFFF"/>
              </a:solidFill>
            </a:endParaRPr>
          </a:p>
          <a:p>
            <a:pPr indent="0" lvl="0" marL="0" rtl="0" algn="l">
              <a:spcBef>
                <a:spcPts val="0"/>
              </a:spcBef>
              <a:spcAft>
                <a:spcPts val="0"/>
              </a:spcAft>
              <a:buNone/>
            </a:pPr>
            <a:r>
              <a:rPr lang="en" sz="1300" u="sng">
                <a:solidFill>
                  <a:schemeClr val="hlink"/>
                </a:solidFill>
                <a:hlinkClick r:id="rId9"/>
              </a:rPr>
              <a:t>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rPr lang="en" sz="1300">
                <a:solidFill>
                  <a:srgbClr val="FFFFFF"/>
                </a:solidFill>
              </a:rPr>
              <a:t>     </a:t>
            </a:r>
            <a:endParaRPr sz="1300">
              <a:solidFill>
                <a:srgbClr val="FFFFFF"/>
              </a:solidFill>
            </a:endParaRPr>
          </a:p>
        </p:txBody>
      </p:sp>
      <p:sp>
        <p:nvSpPr>
          <p:cNvPr id="246" name="Google Shape;246;p28"/>
          <p:cNvSpPr txBox="1"/>
          <p:nvPr/>
        </p:nvSpPr>
        <p:spPr>
          <a:xfrm>
            <a:off x="4641175" y="1196925"/>
            <a:ext cx="2027100" cy="3666300"/>
          </a:xfrm>
          <a:prstGeom prst="rect">
            <a:avLst/>
          </a:prstGeom>
          <a:noFill/>
          <a:ln cap="flat" cmpd="sng" w="28575">
            <a:solidFill>
              <a:srgbClr val="434343"/>
            </a:solidFill>
            <a:prstDash val="lg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Georgia"/>
                <a:ea typeface="Georgia"/>
                <a:cs typeface="Georgia"/>
                <a:sym typeface="Georgia"/>
              </a:rPr>
              <a:t>Weight Training 10-12</a:t>
            </a:r>
            <a:endParaRPr b="1" sz="1300">
              <a:solidFill>
                <a:srgbClr val="FFFFFF"/>
              </a:solidFill>
              <a:latin typeface="Georgia"/>
              <a:ea typeface="Georgia"/>
              <a:cs typeface="Georgia"/>
              <a:sym typeface="Georgia"/>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rPr lang="en" sz="1300" u="sng">
                <a:solidFill>
                  <a:srgbClr val="FFFFFF"/>
                </a:solidFill>
                <a:hlinkClick r:id="rId10">
                  <a:extLst>
                    <a:ext uri="{A12FA001-AC4F-418D-AE19-62706E023703}">
                      <ahyp:hlinkClr val="tx"/>
                    </a:ext>
                  </a:extLst>
                </a:hlinkClick>
              </a:rPr>
              <a:t>Weekly Schedule</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p:txBody>
      </p:sp>
      <p:sp>
        <p:nvSpPr>
          <p:cNvPr id="247" name="Google Shape;247;p28"/>
          <p:cNvSpPr txBox="1"/>
          <p:nvPr/>
        </p:nvSpPr>
        <p:spPr>
          <a:xfrm>
            <a:off x="6855625" y="1196925"/>
            <a:ext cx="2027100" cy="3615300"/>
          </a:xfrm>
          <a:prstGeom prst="rect">
            <a:avLst/>
          </a:prstGeom>
          <a:noFill/>
          <a:ln cap="flat" cmpd="sng" w="28575">
            <a:solidFill>
              <a:srgbClr val="434343"/>
            </a:solidFill>
            <a:prstDash val="lg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Georgia"/>
                <a:ea typeface="Georgia"/>
                <a:cs typeface="Georgia"/>
                <a:sym typeface="Georgia"/>
              </a:rPr>
              <a:t>Sports Leadership 11-12</a:t>
            </a:r>
            <a:endParaRPr b="1" sz="1300">
              <a:solidFill>
                <a:srgbClr val="FFFFFF"/>
              </a:solidFill>
              <a:latin typeface="Georgia"/>
              <a:ea typeface="Georgia"/>
              <a:cs typeface="Georgia"/>
              <a:sym typeface="Georgia"/>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l">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rPr lang="en" sz="1300" u="sng">
                <a:solidFill>
                  <a:srgbClr val="FFFFFF"/>
                </a:solidFill>
                <a:hlinkClick r:id="rId11">
                  <a:extLst>
                    <a:ext uri="{A12FA001-AC4F-418D-AE19-62706E023703}">
                      <ahyp:hlinkClr val="tx"/>
                    </a:ext>
                  </a:extLst>
                </a:hlinkClick>
              </a:rPr>
              <a:t>Career Exploration</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rPr lang="en" sz="1300" u="sng">
                <a:solidFill>
                  <a:srgbClr val="FFFFFF"/>
                </a:solidFill>
                <a:hlinkClick r:id="rId12">
                  <a:extLst>
                    <a:ext uri="{A12FA001-AC4F-418D-AE19-62706E023703}">
                      <ahyp:hlinkClr val="tx"/>
                    </a:ext>
                  </a:extLst>
                </a:hlinkClick>
              </a:rPr>
              <a:t>Personal Development</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p:txBody>
      </p:sp>
      <p:sp>
        <p:nvSpPr>
          <p:cNvPr id="248" name="Google Shape;248;p28"/>
          <p:cNvSpPr txBox="1"/>
          <p:nvPr/>
        </p:nvSpPr>
        <p:spPr>
          <a:xfrm>
            <a:off x="2390688" y="1196925"/>
            <a:ext cx="2027100" cy="3666300"/>
          </a:xfrm>
          <a:prstGeom prst="rect">
            <a:avLst/>
          </a:prstGeom>
          <a:noFill/>
          <a:ln cap="flat" cmpd="sng" w="28575">
            <a:solidFill>
              <a:srgbClr val="434343"/>
            </a:solidFill>
            <a:prstDash val="lg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Georgia"/>
                <a:ea typeface="Georgia"/>
                <a:cs typeface="Georgia"/>
                <a:sym typeface="Georgia"/>
              </a:rPr>
              <a:t>Aerobics 10-12</a:t>
            </a:r>
            <a:endParaRPr b="1" sz="1300">
              <a:solidFill>
                <a:srgbClr val="FFFFFF"/>
              </a:solidFill>
              <a:latin typeface="Georgia"/>
              <a:ea typeface="Georgia"/>
              <a:cs typeface="Georgia"/>
              <a:sym typeface="Georgia"/>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rPr lang="en" sz="1300">
                <a:solidFill>
                  <a:srgbClr val="FFFFFF"/>
                </a:solidFill>
              </a:rPr>
              <a:t>            </a:t>
            </a:r>
            <a:r>
              <a:rPr lang="en" sz="1300" u="sng">
                <a:solidFill>
                  <a:srgbClr val="FFFFFF"/>
                </a:solidFill>
                <a:hlinkClick r:id="rId13">
                  <a:extLst>
                    <a:ext uri="{A12FA001-AC4F-418D-AE19-62706E023703}">
                      <ahyp:hlinkClr val="tx"/>
                    </a:ext>
                  </a:extLst>
                </a:hlinkClick>
              </a:rPr>
              <a:t>Course Overview</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l">
              <a:spcBef>
                <a:spcPts val="0"/>
              </a:spcBef>
              <a:spcAft>
                <a:spcPts val="0"/>
              </a:spcAft>
              <a:buNone/>
            </a:pPr>
            <a:r>
              <a:t/>
            </a:r>
            <a:endParaRPr sz="1300">
              <a:solidFill>
                <a:srgbClr val="FFFFFF"/>
              </a:solidFill>
            </a:endParaRPr>
          </a:p>
          <a:p>
            <a:pPr indent="0" lvl="0" marL="0" rtl="0" algn="l">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300">
              <a:solidFill>
                <a:srgbClr val="FFFFFF"/>
              </a:solidFill>
            </a:endParaRPr>
          </a:p>
        </p:txBody>
      </p:sp>
      <p:pic>
        <p:nvPicPr>
          <p:cNvPr id="249" name="Google Shape;249;p28"/>
          <p:cNvPicPr preferRelativeResize="0"/>
          <p:nvPr/>
        </p:nvPicPr>
        <p:blipFill>
          <a:blip r:embed="rId14">
            <a:alphaModFix/>
          </a:blip>
          <a:stretch>
            <a:fillRect/>
          </a:stretch>
        </p:blipFill>
        <p:spPr>
          <a:xfrm>
            <a:off x="4474950" y="3975850"/>
            <a:ext cx="2475600" cy="984433"/>
          </a:xfrm>
          <a:prstGeom prst="rect">
            <a:avLst/>
          </a:prstGeom>
          <a:noFill/>
          <a:ln>
            <a:noFill/>
          </a:ln>
        </p:spPr>
      </p:pic>
      <p:pic>
        <p:nvPicPr>
          <p:cNvPr id="250" name="Google Shape;250;p28"/>
          <p:cNvPicPr preferRelativeResize="0"/>
          <p:nvPr/>
        </p:nvPicPr>
        <p:blipFill>
          <a:blip r:embed="rId15">
            <a:alphaModFix/>
          </a:blip>
          <a:stretch>
            <a:fillRect/>
          </a:stretch>
        </p:blipFill>
        <p:spPr>
          <a:xfrm>
            <a:off x="3556600" y="4058325"/>
            <a:ext cx="861200" cy="819476"/>
          </a:xfrm>
          <a:prstGeom prst="rect">
            <a:avLst/>
          </a:prstGeom>
          <a:noFill/>
          <a:ln>
            <a:noFill/>
          </a:ln>
        </p:spPr>
      </p:pic>
      <p:pic>
        <p:nvPicPr>
          <p:cNvPr id="251" name="Google Shape;251;p28"/>
          <p:cNvPicPr preferRelativeResize="0"/>
          <p:nvPr/>
        </p:nvPicPr>
        <p:blipFill>
          <a:blip r:embed="rId16">
            <a:alphaModFix/>
          </a:blip>
          <a:stretch>
            <a:fillRect/>
          </a:stretch>
        </p:blipFill>
        <p:spPr>
          <a:xfrm>
            <a:off x="2462600" y="1520375"/>
            <a:ext cx="595435" cy="577800"/>
          </a:xfrm>
          <a:prstGeom prst="rect">
            <a:avLst/>
          </a:prstGeom>
          <a:noFill/>
          <a:ln>
            <a:noFill/>
          </a:ln>
        </p:spPr>
      </p:pic>
      <p:pic>
        <p:nvPicPr>
          <p:cNvPr id="252" name="Google Shape;252;p28"/>
          <p:cNvPicPr preferRelativeResize="0"/>
          <p:nvPr/>
        </p:nvPicPr>
        <p:blipFill>
          <a:blip r:embed="rId17">
            <a:alphaModFix/>
          </a:blip>
          <a:stretch>
            <a:fillRect/>
          </a:stretch>
        </p:blipFill>
        <p:spPr>
          <a:xfrm>
            <a:off x="2572050" y="2316938"/>
            <a:ext cx="1664375" cy="1298579"/>
          </a:xfrm>
          <a:prstGeom prst="rect">
            <a:avLst/>
          </a:prstGeom>
          <a:noFill/>
          <a:ln>
            <a:noFill/>
          </a:ln>
        </p:spPr>
      </p:pic>
      <p:pic>
        <p:nvPicPr>
          <p:cNvPr id="253" name="Google Shape;253;p28"/>
          <p:cNvPicPr preferRelativeResize="0"/>
          <p:nvPr/>
        </p:nvPicPr>
        <p:blipFill>
          <a:blip r:embed="rId18">
            <a:alphaModFix/>
          </a:blip>
          <a:stretch>
            <a:fillRect/>
          </a:stretch>
        </p:blipFill>
        <p:spPr>
          <a:xfrm>
            <a:off x="7971092" y="165467"/>
            <a:ext cx="861200" cy="824862"/>
          </a:xfrm>
          <a:prstGeom prst="rect">
            <a:avLst/>
          </a:prstGeom>
          <a:noFill/>
          <a:ln>
            <a:noFill/>
          </a:ln>
        </p:spPr>
      </p:pic>
      <p:pic>
        <p:nvPicPr>
          <p:cNvPr id="254" name="Google Shape;254;p28"/>
          <p:cNvPicPr preferRelativeResize="0"/>
          <p:nvPr/>
        </p:nvPicPr>
        <p:blipFill>
          <a:blip r:embed="rId19">
            <a:alphaModFix/>
          </a:blip>
          <a:stretch>
            <a:fillRect/>
          </a:stretch>
        </p:blipFill>
        <p:spPr>
          <a:xfrm>
            <a:off x="7353550" y="1571575"/>
            <a:ext cx="861199" cy="861201"/>
          </a:xfrm>
          <a:prstGeom prst="rect">
            <a:avLst/>
          </a:prstGeom>
          <a:noFill/>
          <a:ln>
            <a:noFill/>
          </a:ln>
        </p:spPr>
      </p:pic>
      <p:pic>
        <p:nvPicPr>
          <p:cNvPr id="255" name="Google Shape;255;p28"/>
          <p:cNvPicPr preferRelativeResize="0"/>
          <p:nvPr/>
        </p:nvPicPr>
        <p:blipFill>
          <a:blip r:embed="rId20">
            <a:alphaModFix/>
          </a:blip>
          <a:stretch>
            <a:fillRect/>
          </a:stretch>
        </p:blipFill>
        <p:spPr>
          <a:xfrm flipH="1">
            <a:off x="4924512" y="1749825"/>
            <a:ext cx="1424400" cy="1219464"/>
          </a:xfrm>
          <a:prstGeom prst="rect">
            <a:avLst/>
          </a:prstGeom>
          <a:noFill/>
          <a:ln>
            <a:noFill/>
          </a:ln>
        </p:spPr>
      </p:pic>
      <p:grpSp>
        <p:nvGrpSpPr>
          <p:cNvPr id="256" name="Google Shape;256;p28"/>
          <p:cNvGrpSpPr/>
          <p:nvPr/>
        </p:nvGrpSpPr>
        <p:grpSpPr>
          <a:xfrm>
            <a:off x="6484200" y="4651950"/>
            <a:ext cx="2659800" cy="452300"/>
            <a:chOff x="6484200" y="4651950"/>
            <a:chExt cx="2659800" cy="452300"/>
          </a:xfrm>
        </p:grpSpPr>
        <p:sp>
          <p:nvSpPr>
            <p:cNvPr id="257" name="Google Shape;257;p28"/>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21"/>
                </a:rPr>
                <a:t>Back to “Homepage”</a:t>
              </a:r>
              <a:endParaRPr b="1">
                <a:solidFill>
                  <a:srgbClr val="F3F3F3"/>
                </a:solidFill>
                <a:latin typeface="McLaren"/>
                <a:ea typeface="McLaren"/>
                <a:cs typeface="McLaren"/>
                <a:sym typeface="McLaren"/>
              </a:endParaRPr>
            </a:p>
          </p:txBody>
        </p:sp>
        <p:pic>
          <p:nvPicPr>
            <p:cNvPr id="258" name="Google Shape;258;p28"/>
            <p:cNvPicPr preferRelativeResize="0"/>
            <p:nvPr/>
          </p:nvPicPr>
          <p:blipFill>
            <a:blip r:embed="rId22">
              <a:alphaModFix/>
            </a:blip>
            <a:stretch>
              <a:fillRect/>
            </a:stretch>
          </p:blipFill>
          <p:spPr>
            <a:xfrm>
              <a:off x="6694025" y="4651950"/>
              <a:ext cx="452300" cy="45230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262" name="Shape 262"/>
        <p:cNvGrpSpPr/>
        <p:nvPr/>
      </p:nvGrpSpPr>
      <p:grpSpPr>
        <a:xfrm>
          <a:off x="0" y="0"/>
          <a:ext cx="0" cy="0"/>
          <a:chOff x="0" y="0"/>
          <a:chExt cx="0" cy="0"/>
        </a:xfrm>
      </p:grpSpPr>
      <p:sp>
        <p:nvSpPr>
          <p:cNvPr id="263" name="Google Shape;263;p29"/>
          <p:cNvSpPr txBox="1"/>
          <p:nvPr>
            <p:ph type="title"/>
          </p:nvPr>
        </p:nvSpPr>
        <p:spPr>
          <a:xfrm>
            <a:off x="311700" y="132925"/>
            <a:ext cx="8520600" cy="54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McLaren"/>
                <a:ea typeface="McLaren"/>
                <a:cs typeface="McLaren"/>
                <a:sym typeface="McLaren"/>
              </a:rPr>
              <a:t>Science</a:t>
            </a:r>
            <a:r>
              <a:rPr b="1" lang="en">
                <a:solidFill>
                  <a:srgbClr val="FFFFFF"/>
                </a:solidFill>
                <a:latin typeface="McLaren"/>
                <a:ea typeface="McLaren"/>
                <a:cs typeface="McLaren"/>
                <a:sym typeface="McLaren"/>
              </a:rPr>
              <a:t> Department</a:t>
            </a:r>
            <a:endParaRPr b="1">
              <a:solidFill>
                <a:srgbClr val="FFFFFF"/>
              </a:solidFill>
              <a:latin typeface="McLaren"/>
              <a:ea typeface="McLaren"/>
              <a:cs typeface="McLaren"/>
              <a:sym typeface="McLaren"/>
            </a:endParaRPr>
          </a:p>
        </p:txBody>
      </p:sp>
      <p:sp>
        <p:nvSpPr>
          <p:cNvPr id="264" name="Google Shape;264;p29"/>
          <p:cNvSpPr txBox="1"/>
          <p:nvPr>
            <p:ph idx="1" type="body"/>
          </p:nvPr>
        </p:nvSpPr>
        <p:spPr>
          <a:xfrm>
            <a:off x="682800" y="2411638"/>
            <a:ext cx="2401800" cy="729300"/>
          </a:xfrm>
          <a:prstGeom prst="rect">
            <a:avLst/>
          </a:prstGeom>
          <a:solidFill>
            <a:srgbClr val="FF0000"/>
          </a:solidFill>
          <a:ln cap="flat" cmpd="sng" w="38100">
            <a:solidFill>
              <a:srgbClr val="FFFFFF"/>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hlink"/>
                </a:solidFill>
                <a:hlinkClick r:id="rId3"/>
              </a:rPr>
              <a:t>Chemistry NGSS</a:t>
            </a:r>
            <a:r>
              <a:rPr lang="en" u="sng">
                <a:solidFill>
                  <a:schemeClr val="hlink"/>
                </a:solidFill>
                <a:hlinkClick r:id="rId4"/>
              </a:rPr>
              <a:t> </a:t>
            </a:r>
            <a:r>
              <a:rPr b="1" lang="en" u="sng">
                <a:solidFill>
                  <a:schemeClr val="hlink"/>
                </a:solidFill>
                <a:hlinkClick r:id="rId5"/>
              </a:rPr>
              <a:t>(Advanced/</a:t>
            </a:r>
            <a:r>
              <a:rPr b="1" lang="en" u="sng">
                <a:solidFill>
                  <a:schemeClr val="hlink"/>
                </a:solidFill>
                <a:hlinkClick r:id="rId6"/>
              </a:rPr>
              <a:t>Honors</a:t>
            </a:r>
            <a:r>
              <a:rPr b="1" lang="en" u="sng">
                <a:solidFill>
                  <a:schemeClr val="hlink"/>
                </a:solidFill>
                <a:hlinkClick r:id="rId7"/>
              </a:rPr>
              <a:t>)</a:t>
            </a:r>
            <a:endParaRPr b="1">
              <a:solidFill>
                <a:srgbClr val="0097A7"/>
              </a:solidFill>
            </a:endParaRPr>
          </a:p>
          <a:p>
            <a:pPr indent="0" lvl="0" marL="0" rtl="0" algn="l">
              <a:spcBef>
                <a:spcPts val="1600"/>
              </a:spcBef>
              <a:spcAft>
                <a:spcPts val="1600"/>
              </a:spcAft>
              <a:buNone/>
            </a:pPr>
            <a:r>
              <a:t/>
            </a:r>
            <a:endParaRPr>
              <a:solidFill>
                <a:srgbClr val="000000"/>
              </a:solidFill>
            </a:endParaRPr>
          </a:p>
        </p:txBody>
      </p:sp>
      <p:sp>
        <p:nvSpPr>
          <p:cNvPr id="265" name="Google Shape;265;p29"/>
          <p:cNvSpPr txBox="1"/>
          <p:nvPr/>
        </p:nvSpPr>
        <p:spPr>
          <a:xfrm>
            <a:off x="543450" y="702600"/>
            <a:ext cx="8057100" cy="3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3F3F3"/>
                </a:solidFill>
                <a:latin typeface="McLaren"/>
                <a:ea typeface="McLaren"/>
                <a:cs typeface="McLaren"/>
                <a:sym typeface="McLaren"/>
              </a:rPr>
              <a:t>Required: 20 credits (2 semesters, 2 years); 3 years recommended</a:t>
            </a:r>
            <a:endParaRPr>
              <a:solidFill>
                <a:srgbClr val="F3F3F3"/>
              </a:solidFill>
              <a:latin typeface="McLaren"/>
              <a:ea typeface="McLaren"/>
              <a:cs typeface="McLaren"/>
              <a:sym typeface="McLaren"/>
            </a:endParaRPr>
          </a:p>
        </p:txBody>
      </p:sp>
      <p:sp>
        <p:nvSpPr>
          <p:cNvPr id="266" name="Google Shape;266;p29"/>
          <p:cNvSpPr txBox="1"/>
          <p:nvPr/>
        </p:nvSpPr>
        <p:spPr>
          <a:xfrm>
            <a:off x="5859100" y="1117775"/>
            <a:ext cx="3000000" cy="461700"/>
          </a:xfrm>
          <a:prstGeom prst="rect">
            <a:avLst/>
          </a:prstGeom>
          <a:solidFill>
            <a:srgbClr val="FF0000"/>
          </a:solidFill>
          <a:ln cap="flat" cmpd="sng" w="38100">
            <a:solidFill>
              <a:srgbClr val="FFFFFF"/>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accent3"/>
                </a:solidFill>
                <a:hlinkClick r:id="rId8">
                  <a:extLst>
                    <a:ext uri="{A12FA001-AC4F-418D-AE19-62706E023703}">
                      <ahyp:hlinkClr val="tx"/>
                    </a:ext>
                  </a:extLst>
                </a:hlinkClick>
              </a:rPr>
              <a:t>Anatomy and Physiology</a:t>
            </a:r>
            <a:endParaRPr b="1" sz="1800">
              <a:solidFill>
                <a:schemeClr val="accent3"/>
              </a:solidFill>
            </a:endParaRPr>
          </a:p>
        </p:txBody>
      </p:sp>
      <p:sp>
        <p:nvSpPr>
          <p:cNvPr id="267" name="Google Shape;267;p29"/>
          <p:cNvSpPr txBox="1"/>
          <p:nvPr/>
        </p:nvSpPr>
        <p:spPr>
          <a:xfrm>
            <a:off x="5909875" y="1829025"/>
            <a:ext cx="1663500" cy="461700"/>
          </a:xfrm>
          <a:prstGeom prst="rect">
            <a:avLst/>
          </a:prstGeom>
          <a:solidFill>
            <a:srgbClr val="FF0000"/>
          </a:solidFill>
          <a:ln cap="flat" cmpd="sng" w="38100">
            <a:solidFill>
              <a:srgbClr val="FFFFFF"/>
            </a:solidFill>
            <a:prstDash val="lg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u="sng">
                <a:solidFill>
                  <a:schemeClr val="hlink"/>
                </a:solidFill>
                <a:hlinkClick r:id="rId9"/>
              </a:rPr>
              <a:t>AP Biology</a:t>
            </a:r>
            <a:endParaRPr b="1"/>
          </a:p>
        </p:txBody>
      </p:sp>
      <p:sp>
        <p:nvSpPr>
          <p:cNvPr id="268" name="Google Shape;268;p29">
            <a:hlinkClick r:id="rId10"/>
          </p:cNvPr>
          <p:cNvSpPr txBox="1"/>
          <p:nvPr/>
        </p:nvSpPr>
        <p:spPr>
          <a:xfrm>
            <a:off x="4923900" y="2540288"/>
            <a:ext cx="1871400" cy="477000"/>
          </a:xfrm>
          <a:prstGeom prst="rect">
            <a:avLst/>
          </a:prstGeom>
          <a:solidFill>
            <a:srgbClr val="FF0000"/>
          </a:solidFill>
          <a:ln cap="flat" cmpd="sng" w="28575">
            <a:solidFill>
              <a:schemeClr val="lt1"/>
            </a:solidFill>
            <a:prstDash val="lgDash"/>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hlink"/>
                </a:solidFill>
                <a:hlinkClick r:id="rId11"/>
              </a:rPr>
              <a:t>AP Chemistry</a:t>
            </a:r>
            <a:endParaRPr b="1" sz="1900">
              <a:solidFill>
                <a:srgbClr val="D9D9D9"/>
              </a:solidFill>
            </a:endParaRPr>
          </a:p>
        </p:txBody>
      </p:sp>
      <p:sp>
        <p:nvSpPr>
          <p:cNvPr id="269" name="Google Shape;269;p29"/>
          <p:cNvSpPr txBox="1"/>
          <p:nvPr/>
        </p:nvSpPr>
        <p:spPr>
          <a:xfrm>
            <a:off x="1572000" y="1324475"/>
            <a:ext cx="3000000" cy="461700"/>
          </a:xfrm>
          <a:prstGeom prst="rect">
            <a:avLst/>
          </a:prstGeom>
          <a:solidFill>
            <a:srgbClr val="FF0000"/>
          </a:solidFill>
          <a:ln cap="flat" cmpd="sng" w="38100">
            <a:solidFill>
              <a:srgbClr val="FFFFFF"/>
            </a:solidFill>
            <a:prstDash val="lg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hlink"/>
                </a:solidFill>
                <a:hlinkClick r:id="rId12"/>
              </a:rPr>
              <a:t>Biology</a:t>
            </a:r>
            <a:r>
              <a:rPr lang="en" sz="1800"/>
              <a:t> (NGSS/Advanced)</a:t>
            </a:r>
            <a:endParaRPr sz="1800"/>
          </a:p>
        </p:txBody>
      </p:sp>
      <p:sp>
        <p:nvSpPr>
          <p:cNvPr id="270" name="Google Shape;270;p29"/>
          <p:cNvSpPr txBox="1"/>
          <p:nvPr/>
        </p:nvSpPr>
        <p:spPr>
          <a:xfrm>
            <a:off x="5267325" y="4082675"/>
            <a:ext cx="1871400" cy="461700"/>
          </a:xfrm>
          <a:prstGeom prst="rect">
            <a:avLst/>
          </a:prstGeom>
          <a:solidFill>
            <a:srgbClr val="FF0000"/>
          </a:solidFill>
          <a:ln cap="flat" cmpd="sng" w="38100">
            <a:solidFill>
              <a:srgbClr val="FFFFFF"/>
            </a:solidFill>
            <a:prstDash val="lg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u="sng">
                <a:solidFill>
                  <a:schemeClr val="hlink"/>
                </a:solidFill>
                <a:hlinkClick r:id="rId13"/>
              </a:rPr>
              <a:t>AP Physics 1</a:t>
            </a:r>
            <a:endParaRPr sz="1800"/>
          </a:p>
        </p:txBody>
      </p:sp>
      <p:sp>
        <p:nvSpPr>
          <p:cNvPr id="271" name="Google Shape;271;p29"/>
          <p:cNvSpPr txBox="1"/>
          <p:nvPr/>
        </p:nvSpPr>
        <p:spPr>
          <a:xfrm>
            <a:off x="2035725" y="3766400"/>
            <a:ext cx="3000000" cy="461700"/>
          </a:xfrm>
          <a:prstGeom prst="rect">
            <a:avLst/>
          </a:prstGeom>
          <a:solidFill>
            <a:srgbClr val="FF0000"/>
          </a:solidFill>
          <a:ln cap="flat" cmpd="sng" w="38100">
            <a:solidFill>
              <a:srgbClr val="FFFFFF"/>
            </a:solidFill>
            <a:prstDash val="lgDash"/>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1600"/>
              </a:spcAft>
              <a:buClr>
                <a:schemeClr val="dk1"/>
              </a:buClr>
              <a:buSzPts val="1100"/>
              <a:buFont typeface="Arial"/>
              <a:buNone/>
            </a:pPr>
            <a:r>
              <a:rPr b="1" lang="en" sz="1800" u="sng">
                <a:solidFill>
                  <a:schemeClr val="accent5"/>
                </a:solidFill>
                <a:hlinkClick r:id="rId14">
                  <a:extLst>
                    <a:ext uri="{A12FA001-AC4F-418D-AE19-62706E023703}">
                      <ahyp:hlinkClr val="tx"/>
                    </a:ext>
                  </a:extLst>
                </a:hlinkClick>
              </a:rPr>
              <a:t>Physics</a:t>
            </a:r>
            <a:r>
              <a:rPr lang="en" sz="1800">
                <a:solidFill>
                  <a:schemeClr val="dk1"/>
                </a:solidFill>
              </a:rPr>
              <a:t> (NGSS/Advanced)</a:t>
            </a:r>
            <a:endParaRPr/>
          </a:p>
        </p:txBody>
      </p:sp>
      <p:pic>
        <p:nvPicPr>
          <p:cNvPr id="272" name="Google Shape;272;p29"/>
          <p:cNvPicPr preferRelativeResize="0"/>
          <p:nvPr/>
        </p:nvPicPr>
        <p:blipFill rotWithShape="1">
          <a:blip r:embed="rId15">
            <a:alphaModFix/>
          </a:blip>
          <a:srcRect b="0" l="17665" r="14625" t="0"/>
          <a:stretch/>
        </p:blipFill>
        <p:spPr>
          <a:xfrm>
            <a:off x="252699" y="1189050"/>
            <a:ext cx="1116237" cy="928725"/>
          </a:xfrm>
          <a:prstGeom prst="rect">
            <a:avLst/>
          </a:prstGeom>
          <a:noFill/>
          <a:ln>
            <a:noFill/>
          </a:ln>
        </p:spPr>
      </p:pic>
      <p:pic>
        <p:nvPicPr>
          <p:cNvPr id="273" name="Google Shape;273;p29"/>
          <p:cNvPicPr preferRelativeResize="0"/>
          <p:nvPr/>
        </p:nvPicPr>
        <p:blipFill rotWithShape="1">
          <a:blip r:embed="rId16">
            <a:alphaModFix/>
          </a:blip>
          <a:srcRect b="16577" l="27095" r="26980" t="16844"/>
          <a:stretch/>
        </p:blipFill>
        <p:spPr>
          <a:xfrm>
            <a:off x="3357035" y="2140137"/>
            <a:ext cx="1170200" cy="1272300"/>
          </a:xfrm>
          <a:prstGeom prst="rect">
            <a:avLst/>
          </a:prstGeom>
          <a:noFill/>
          <a:ln>
            <a:noFill/>
          </a:ln>
        </p:spPr>
      </p:pic>
      <p:pic>
        <p:nvPicPr>
          <p:cNvPr id="274" name="Google Shape;274;p29"/>
          <p:cNvPicPr preferRelativeResize="0"/>
          <p:nvPr/>
        </p:nvPicPr>
        <p:blipFill>
          <a:blip r:embed="rId17">
            <a:alphaModFix/>
          </a:blip>
          <a:stretch>
            <a:fillRect/>
          </a:stretch>
        </p:blipFill>
        <p:spPr>
          <a:xfrm>
            <a:off x="311712" y="3661013"/>
            <a:ext cx="1492400" cy="1147625"/>
          </a:xfrm>
          <a:prstGeom prst="rect">
            <a:avLst/>
          </a:prstGeom>
          <a:noFill/>
          <a:ln>
            <a:noFill/>
          </a:ln>
        </p:spPr>
      </p:pic>
      <p:pic>
        <p:nvPicPr>
          <p:cNvPr id="275" name="Google Shape;275;p29"/>
          <p:cNvPicPr preferRelativeResize="0"/>
          <p:nvPr/>
        </p:nvPicPr>
        <p:blipFill rotWithShape="1">
          <a:blip r:embed="rId18">
            <a:alphaModFix/>
          </a:blip>
          <a:srcRect b="9024" l="0" r="0" t="0"/>
          <a:stretch/>
        </p:blipFill>
        <p:spPr>
          <a:xfrm>
            <a:off x="4813938" y="1166550"/>
            <a:ext cx="803230" cy="1023000"/>
          </a:xfrm>
          <a:prstGeom prst="rect">
            <a:avLst/>
          </a:prstGeom>
          <a:noFill/>
          <a:ln>
            <a:noFill/>
          </a:ln>
        </p:spPr>
      </p:pic>
      <p:sp>
        <p:nvSpPr>
          <p:cNvPr id="276" name="Google Shape;276;p29"/>
          <p:cNvSpPr txBox="1"/>
          <p:nvPr/>
        </p:nvSpPr>
        <p:spPr>
          <a:xfrm>
            <a:off x="5511950" y="3368038"/>
            <a:ext cx="3241200" cy="461700"/>
          </a:xfrm>
          <a:prstGeom prst="rect">
            <a:avLst/>
          </a:prstGeom>
          <a:solidFill>
            <a:srgbClr val="FF0000"/>
          </a:solidFill>
          <a:ln cap="flat" cmpd="sng" w="38100">
            <a:solidFill>
              <a:schemeClr val="lt1"/>
            </a:solidFill>
            <a:prstDash val="lgDash"/>
            <a:round/>
            <a:headEnd len="sm" w="sm" type="none"/>
            <a:tailEnd len="sm" w="sm" type="none"/>
          </a:ln>
        </p:spPr>
        <p:txBody>
          <a:bodyPr anchorCtr="0" anchor="t" bIns="91425" lIns="91425" spcFirstLastPara="1" rIns="91425" wrap="square" tIns="91425">
            <a:spAutoFit/>
          </a:bodyPr>
          <a:lstStyle/>
          <a:p>
            <a:pPr indent="0" lvl="0" marL="0" rtl="0" algn="l">
              <a:lnSpc>
                <a:spcPct val="100000"/>
              </a:lnSpc>
              <a:spcBef>
                <a:spcPts val="0"/>
              </a:spcBef>
              <a:spcAft>
                <a:spcPts val="1600"/>
              </a:spcAft>
              <a:buClr>
                <a:schemeClr val="dk1"/>
              </a:buClr>
              <a:buSzPts val="1100"/>
              <a:buFont typeface="Arial"/>
              <a:buNone/>
            </a:pPr>
            <a:r>
              <a:rPr b="1" lang="en" sz="1800" u="sng">
                <a:solidFill>
                  <a:schemeClr val="accent5"/>
                </a:solidFill>
                <a:hlinkClick r:id="rId19">
                  <a:extLst>
                    <a:ext uri="{A12FA001-AC4F-418D-AE19-62706E023703}">
                      <ahyp:hlinkClr val="tx"/>
                    </a:ext>
                  </a:extLst>
                </a:hlinkClick>
              </a:rPr>
              <a:t>AP Environmental</a:t>
            </a:r>
            <a:r>
              <a:rPr lang="en">
                <a:uFill>
                  <a:noFill/>
                </a:uFill>
                <a:hlinkClick r:id="rId20"/>
              </a:rPr>
              <a:t> </a:t>
            </a:r>
            <a:r>
              <a:rPr b="1" lang="en" sz="1800" u="sng">
                <a:solidFill>
                  <a:schemeClr val="accent5"/>
                </a:solidFill>
                <a:hlinkClick r:id="rId21">
                  <a:extLst>
                    <a:ext uri="{A12FA001-AC4F-418D-AE19-62706E023703}">
                      <ahyp:hlinkClr val="tx"/>
                    </a:ext>
                  </a:extLst>
                </a:hlinkClick>
              </a:rPr>
              <a:t>Science</a:t>
            </a:r>
            <a:endParaRPr b="1"/>
          </a:p>
        </p:txBody>
      </p:sp>
      <p:pic>
        <p:nvPicPr>
          <p:cNvPr id="277" name="Google Shape;277;p29"/>
          <p:cNvPicPr preferRelativeResize="0"/>
          <p:nvPr/>
        </p:nvPicPr>
        <p:blipFill rotWithShape="1">
          <a:blip r:embed="rId22">
            <a:alphaModFix/>
          </a:blip>
          <a:srcRect b="2672" l="0" r="0" t="2889"/>
          <a:stretch/>
        </p:blipFill>
        <p:spPr>
          <a:xfrm>
            <a:off x="7866075" y="1837600"/>
            <a:ext cx="803225" cy="1272321"/>
          </a:xfrm>
          <a:prstGeom prst="rect">
            <a:avLst/>
          </a:prstGeom>
          <a:noFill/>
          <a:ln>
            <a:noFill/>
          </a:ln>
        </p:spPr>
      </p:pic>
      <p:pic>
        <p:nvPicPr>
          <p:cNvPr id="278" name="Google Shape;278;p29"/>
          <p:cNvPicPr preferRelativeResize="0"/>
          <p:nvPr/>
        </p:nvPicPr>
        <p:blipFill>
          <a:blip r:embed="rId23">
            <a:alphaModFix/>
          </a:blip>
          <a:stretch>
            <a:fillRect/>
          </a:stretch>
        </p:blipFill>
        <p:spPr>
          <a:xfrm>
            <a:off x="7539500" y="4075756"/>
            <a:ext cx="803226" cy="602419"/>
          </a:xfrm>
          <a:prstGeom prst="rect">
            <a:avLst/>
          </a:prstGeom>
          <a:noFill/>
          <a:ln>
            <a:noFill/>
          </a:ln>
        </p:spPr>
      </p:pic>
      <p:grpSp>
        <p:nvGrpSpPr>
          <p:cNvPr id="279" name="Google Shape;279;p29"/>
          <p:cNvGrpSpPr/>
          <p:nvPr/>
        </p:nvGrpSpPr>
        <p:grpSpPr>
          <a:xfrm>
            <a:off x="6484200" y="4651950"/>
            <a:ext cx="2659800" cy="452300"/>
            <a:chOff x="6484200" y="4651950"/>
            <a:chExt cx="2659800" cy="452300"/>
          </a:xfrm>
        </p:grpSpPr>
        <p:sp>
          <p:nvSpPr>
            <p:cNvPr id="280" name="Google Shape;280;p29"/>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24"/>
                </a:rPr>
                <a:t>Back to “Homepage”</a:t>
              </a:r>
              <a:endParaRPr b="1">
                <a:solidFill>
                  <a:srgbClr val="F3F3F3"/>
                </a:solidFill>
                <a:latin typeface="McLaren"/>
                <a:ea typeface="McLaren"/>
                <a:cs typeface="McLaren"/>
                <a:sym typeface="McLaren"/>
              </a:endParaRPr>
            </a:p>
          </p:txBody>
        </p:sp>
        <p:pic>
          <p:nvPicPr>
            <p:cNvPr id="281" name="Google Shape;281;p29"/>
            <p:cNvPicPr preferRelativeResize="0"/>
            <p:nvPr/>
          </p:nvPicPr>
          <p:blipFill>
            <a:blip r:embed="rId25">
              <a:alphaModFix/>
            </a:blip>
            <a:stretch>
              <a:fillRect/>
            </a:stretch>
          </p:blipFill>
          <p:spPr>
            <a:xfrm>
              <a:off x="6694025" y="4651950"/>
              <a:ext cx="452300" cy="452300"/>
            </a:xfrm>
            <a:prstGeom prst="rect">
              <a:avLst/>
            </a:prstGeom>
            <a:noFill/>
            <a:ln>
              <a:noFill/>
            </a:ln>
          </p:spPr>
        </p:pic>
      </p:grpSp>
      <p:sp>
        <p:nvSpPr>
          <p:cNvPr id="282" name="Google Shape;282;p29"/>
          <p:cNvSpPr txBox="1"/>
          <p:nvPr/>
        </p:nvSpPr>
        <p:spPr>
          <a:xfrm>
            <a:off x="2995150" y="4459350"/>
            <a:ext cx="1871400" cy="461700"/>
          </a:xfrm>
          <a:prstGeom prst="rect">
            <a:avLst/>
          </a:prstGeom>
          <a:solidFill>
            <a:srgbClr val="FF0000"/>
          </a:solidFill>
          <a:ln cap="flat" cmpd="sng" w="38100">
            <a:solidFill>
              <a:srgbClr val="FFFFFF"/>
            </a:solidFill>
            <a:prstDash val="lg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u="sng">
                <a:solidFill>
                  <a:schemeClr val="hlink"/>
                </a:solidFill>
                <a:hlinkClick r:id="rId26"/>
              </a:rPr>
              <a:t>AP Physics </a:t>
            </a:r>
            <a:r>
              <a:rPr lang="en" sz="1800" u="sng">
                <a:solidFill>
                  <a:schemeClr val="hlink"/>
                </a:solidFill>
                <a:hlinkClick r:id="rId27"/>
              </a:rPr>
              <a:t>2</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286" name="Shape 286"/>
        <p:cNvGrpSpPr/>
        <p:nvPr/>
      </p:nvGrpSpPr>
      <p:grpSpPr>
        <a:xfrm>
          <a:off x="0" y="0"/>
          <a:ext cx="0" cy="0"/>
          <a:chOff x="0" y="0"/>
          <a:chExt cx="0" cy="0"/>
        </a:xfrm>
      </p:grpSpPr>
      <p:sp>
        <p:nvSpPr>
          <p:cNvPr id="287" name="Google Shape;287;p30"/>
          <p:cNvSpPr txBox="1"/>
          <p:nvPr/>
        </p:nvSpPr>
        <p:spPr>
          <a:xfrm>
            <a:off x="2637050" y="1314750"/>
            <a:ext cx="1753200" cy="2317500"/>
          </a:xfrm>
          <a:prstGeom prst="rect">
            <a:avLst/>
          </a:prstGeom>
          <a:noFill/>
          <a:ln cap="flat" cmpd="sng" w="38100">
            <a:solidFill>
              <a:srgbClr val="FFFF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a:solidFill>
                  <a:srgbClr val="FFFFFF"/>
                </a:solidFill>
                <a:latin typeface="McLaren"/>
                <a:ea typeface="McLaren"/>
                <a:cs typeface="McLaren"/>
                <a:sym typeface="McLaren"/>
              </a:rPr>
              <a:t>Grade 10</a:t>
            </a:r>
            <a:endParaRPr b="1" sz="1800">
              <a:solidFill>
                <a:srgbClr val="FFFFFF"/>
              </a:solidFill>
              <a:latin typeface="McLaren"/>
              <a:ea typeface="McLaren"/>
              <a:cs typeface="McLaren"/>
              <a:sym typeface="McLaren"/>
            </a:endParaRPr>
          </a:p>
          <a:p>
            <a:pPr indent="0" lvl="0" marL="0" rtl="0" algn="ctr">
              <a:spcBef>
                <a:spcPts val="0"/>
              </a:spcBef>
              <a:spcAft>
                <a:spcPts val="0"/>
              </a:spcAft>
              <a:buClr>
                <a:schemeClr val="dk1"/>
              </a:buClr>
              <a:buSzPts val="1100"/>
              <a:buFont typeface="Arial"/>
              <a:buNone/>
            </a:pPr>
            <a:r>
              <a:t/>
            </a:r>
            <a:endParaRPr>
              <a:solidFill>
                <a:srgbClr val="FFFFFF"/>
              </a:solidFill>
              <a:latin typeface="Bree Serif"/>
              <a:ea typeface="Bree Serif"/>
              <a:cs typeface="Bree Serif"/>
              <a:sym typeface="Bree Serif"/>
            </a:endParaRPr>
          </a:p>
          <a:p>
            <a:pPr indent="0" lvl="0" marL="0" rtl="0" algn="ctr">
              <a:spcBef>
                <a:spcPts val="0"/>
              </a:spcBef>
              <a:spcAft>
                <a:spcPts val="0"/>
              </a:spcAft>
              <a:buClr>
                <a:schemeClr val="dk1"/>
              </a:buClr>
              <a:buSzPts val="1100"/>
              <a:buFont typeface="Arial"/>
              <a:buNone/>
            </a:pPr>
            <a:r>
              <a:t/>
            </a:r>
            <a:endParaRPr b="1" sz="1800">
              <a:solidFill>
                <a:srgbClr val="FFFFFF"/>
              </a:solidFill>
              <a:latin typeface="McLaren"/>
              <a:ea typeface="McLaren"/>
              <a:cs typeface="McLaren"/>
              <a:sym typeface="McLaren"/>
            </a:endParaRPr>
          </a:p>
        </p:txBody>
      </p:sp>
      <p:sp>
        <p:nvSpPr>
          <p:cNvPr id="288" name="Google Shape;288;p30"/>
          <p:cNvSpPr txBox="1"/>
          <p:nvPr/>
        </p:nvSpPr>
        <p:spPr>
          <a:xfrm>
            <a:off x="2635025" y="1695750"/>
            <a:ext cx="1797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FFFFFF"/>
                </a:solidFill>
                <a:latin typeface="McLaren"/>
                <a:ea typeface="McLaren"/>
                <a:cs typeface="McLaren"/>
                <a:sym typeface="McLaren"/>
                <a:hlinkClick r:id="rId3">
                  <a:extLst>
                    <a:ext uri="{A12FA001-AC4F-418D-AE19-62706E023703}">
                      <ahyp:hlinkClr val="tx"/>
                    </a:ext>
                  </a:extLst>
                </a:hlinkClick>
              </a:rPr>
              <a:t>World History</a:t>
            </a:r>
            <a:endParaRPr b="1">
              <a:solidFill>
                <a:srgbClr val="FFFFFF"/>
              </a:solidFill>
              <a:latin typeface="McLaren"/>
              <a:ea typeface="McLaren"/>
              <a:cs typeface="McLaren"/>
              <a:sym typeface="McLaren"/>
            </a:endParaRPr>
          </a:p>
          <a:p>
            <a:pPr indent="0" lvl="0" marL="0" rtl="0" algn="l">
              <a:spcBef>
                <a:spcPts val="0"/>
              </a:spcBef>
              <a:spcAft>
                <a:spcPts val="0"/>
              </a:spcAft>
              <a:buNone/>
            </a:pPr>
            <a:r>
              <a:t/>
            </a:r>
            <a:endParaRPr b="1">
              <a:solidFill>
                <a:srgbClr val="FFFFFF"/>
              </a:solidFill>
              <a:latin typeface="McLaren"/>
              <a:ea typeface="McLaren"/>
              <a:cs typeface="McLaren"/>
              <a:sym typeface="McLaren"/>
            </a:endParaRPr>
          </a:p>
          <a:p>
            <a:pPr indent="0" lvl="0" marL="0" rtl="0" algn="l">
              <a:spcBef>
                <a:spcPts val="0"/>
              </a:spcBef>
              <a:spcAft>
                <a:spcPts val="0"/>
              </a:spcAft>
              <a:buNone/>
            </a:pPr>
            <a:r>
              <a:rPr b="1" lang="en" u="sng">
                <a:solidFill>
                  <a:srgbClr val="FFFFFF"/>
                </a:solidFill>
                <a:latin typeface="McLaren"/>
                <a:ea typeface="McLaren"/>
                <a:cs typeface="McLaren"/>
                <a:sym typeface="McLaren"/>
                <a:hlinkClick r:id="rId4">
                  <a:extLst>
                    <a:ext uri="{A12FA001-AC4F-418D-AE19-62706E023703}">
                      <ahyp:hlinkClr val="tx"/>
                    </a:ext>
                  </a:extLst>
                </a:hlinkClick>
              </a:rPr>
              <a:t>AP World History</a:t>
            </a:r>
            <a:endParaRPr b="1">
              <a:solidFill>
                <a:srgbClr val="FFFFFF"/>
              </a:solidFill>
              <a:latin typeface="McLaren"/>
              <a:ea typeface="McLaren"/>
              <a:cs typeface="McLaren"/>
              <a:sym typeface="McLaren"/>
            </a:endParaRPr>
          </a:p>
          <a:p>
            <a:pPr indent="0" lvl="0" marL="0" rtl="0" algn="l">
              <a:spcBef>
                <a:spcPts val="0"/>
              </a:spcBef>
              <a:spcAft>
                <a:spcPts val="0"/>
              </a:spcAft>
              <a:buNone/>
            </a:pPr>
            <a:r>
              <a:t/>
            </a:r>
            <a:endParaRPr>
              <a:solidFill>
                <a:srgbClr val="FFFFFF"/>
              </a:solidFill>
              <a:latin typeface="Bree Serif"/>
              <a:ea typeface="Bree Serif"/>
              <a:cs typeface="Bree Serif"/>
              <a:sym typeface="Bree Serif"/>
            </a:endParaRPr>
          </a:p>
        </p:txBody>
      </p:sp>
      <p:sp>
        <p:nvSpPr>
          <p:cNvPr id="289" name="Google Shape;289;p30"/>
          <p:cNvSpPr txBox="1"/>
          <p:nvPr>
            <p:ph type="title"/>
          </p:nvPr>
        </p:nvSpPr>
        <p:spPr>
          <a:xfrm>
            <a:off x="311700" y="157350"/>
            <a:ext cx="8520600" cy="58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McLaren"/>
                <a:ea typeface="McLaren"/>
                <a:cs typeface="McLaren"/>
                <a:sym typeface="McLaren"/>
              </a:rPr>
              <a:t>Social Science</a:t>
            </a:r>
            <a:r>
              <a:rPr b="1" lang="en">
                <a:solidFill>
                  <a:srgbClr val="FFFFFF"/>
                </a:solidFill>
                <a:latin typeface="McLaren"/>
                <a:ea typeface="McLaren"/>
                <a:cs typeface="McLaren"/>
                <a:sym typeface="McLaren"/>
              </a:rPr>
              <a:t> Department</a:t>
            </a:r>
            <a:endParaRPr b="1">
              <a:solidFill>
                <a:srgbClr val="FFFFFF"/>
              </a:solidFill>
              <a:latin typeface="McLaren"/>
              <a:ea typeface="McLaren"/>
              <a:cs typeface="McLaren"/>
              <a:sym typeface="McLaren"/>
            </a:endParaRPr>
          </a:p>
        </p:txBody>
      </p:sp>
      <p:sp>
        <p:nvSpPr>
          <p:cNvPr id="290" name="Google Shape;290;p30"/>
          <p:cNvSpPr txBox="1"/>
          <p:nvPr/>
        </p:nvSpPr>
        <p:spPr>
          <a:xfrm>
            <a:off x="543450" y="640900"/>
            <a:ext cx="6231900" cy="4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3F3F3"/>
                </a:solidFill>
                <a:latin typeface="McLaren"/>
                <a:ea typeface="McLaren"/>
                <a:cs typeface="McLaren"/>
                <a:sym typeface="McLaren"/>
              </a:rPr>
              <a:t>Required: 40 credits (enrolled in Social Science classes all 4 years)</a:t>
            </a:r>
            <a:endParaRPr>
              <a:solidFill>
                <a:srgbClr val="F3F3F3"/>
              </a:solidFill>
              <a:latin typeface="McLaren"/>
              <a:ea typeface="McLaren"/>
              <a:cs typeface="McLaren"/>
              <a:sym typeface="McLaren"/>
            </a:endParaRPr>
          </a:p>
        </p:txBody>
      </p:sp>
      <p:sp>
        <p:nvSpPr>
          <p:cNvPr id="291" name="Google Shape;291;p30"/>
          <p:cNvSpPr txBox="1"/>
          <p:nvPr/>
        </p:nvSpPr>
        <p:spPr>
          <a:xfrm>
            <a:off x="540550" y="1314750"/>
            <a:ext cx="1753200" cy="2317500"/>
          </a:xfrm>
          <a:prstGeom prst="rect">
            <a:avLst/>
          </a:prstGeom>
          <a:noFill/>
          <a:ln cap="flat" cmpd="sng" w="38100">
            <a:solidFill>
              <a:srgbClr val="FFFF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McLaren"/>
                <a:ea typeface="McLaren"/>
                <a:cs typeface="McLaren"/>
                <a:sym typeface="McLaren"/>
              </a:rPr>
              <a:t>Grade 9</a:t>
            </a:r>
            <a:endParaRPr b="1">
              <a:solidFill>
                <a:srgbClr val="FFFFFF"/>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rPr b="1" lang="en" u="sng">
                <a:solidFill>
                  <a:srgbClr val="FFFFFF"/>
                </a:solidFill>
                <a:latin typeface="McLaren"/>
                <a:ea typeface="McLaren"/>
                <a:cs typeface="McLaren"/>
                <a:sym typeface="McLaren"/>
                <a:hlinkClick r:id="rId5">
                  <a:extLst>
                    <a:ext uri="{A12FA001-AC4F-418D-AE19-62706E023703}">
                      <ahyp:hlinkClr val="tx"/>
                    </a:ext>
                  </a:extLst>
                </a:hlinkClick>
              </a:rPr>
              <a:t>Ethnic Studies</a:t>
            </a:r>
            <a:endParaRPr b="1">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t/>
            </a:r>
            <a:endParaRPr b="1">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rPr b="1" lang="en" u="sng">
                <a:solidFill>
                  <a:srgbClr val="FFFFFF"/>
                </a:solidFill>
                <a:latin typeface="McLaren"/>
                <a:ea typeface="McLaren"/>
                <a:cs typeface="McLaren"/>
                <a:sym typeface="McLaren"/>
                <a:hlinkClick r:id="rId6">
                  <a:extLst>
                    <a:ext uri="{A12FA001-AC4F-418D-AE19-62706E023703}">
                      <ahyp:hlinkClr val="tx"/>
                    </a:ext>
                  </a:extLst>
                </a:hlinkClick>
              </a:rPr>
              <a:t>World Geography</a:t>
            </a:r>
            <a:endParaRPr b="1">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t/>
            </a:r>
            <a:endParaRPr b="1">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rPr b="1" lang="en" u="sng">
                <a:solidFill>
                  <a:srgbClr val="FFFFFF"/>
                </a:solidFill>
                <a:latin typeface="McLaren"/>
                <a:ea typeface="McLaren"/>
                <a:cs typeface="McLaren"/>
                <a:sym typeface="McLaren"/>
                <a:hlinkClick r:id="rId7">
                  <a:extLst>
                    <a:ext uri="{A12FA001-AC4F-418D-AE19-62706E023703}">
                      <ahyp:hlinkClr val="tx"/>
                    </a:ext>
                  </a:extLst>
                </a:hlinkClick>
              </a:rPr>
              <a:t>AP Human Geography</a:t>
            </a:r>
            <a:endParaRPr b="1">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t/>
            </a:r>
            <a:endParaRPr b="1">
              <a:solidFill>
                <a:srgbClr val="FFFFFF"/>
              </a:solidFill>
              <a:latin typeface="McLaren"/>
              <a:ea typeface="McLaren"/>
              <a:cs typeface="McLaren"/>
              <a:sym typeface="McLaren"/>
            </a:endParaRPr>
          </a:p>
        </p:txBody>
      </p:sp>
      <p:sp>
        <p:nvSpPr>
          <p:cNvPr id="292" name="Google Shape;292;p30"/>
          <p:cNvSpPr txBox="1"/>
          <p:nvPr/>
        </p:nvSpPr>
        <p:spPr>
          <a:xfrm>
            <a:off x="4770650" y="1314750"/>
            <a:ext cx="1753200" cy="2317500"/>
          </a:xfrm>
          <a:prstGeom prst="rect">
            <a:avLst/>
          </a:prstGeom>
          <a:noFill/>
          <a:ln cap="flat" cmpd="sng" w="38100">
            <a:solidFill>
              <a:srgbClr val="FFFF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a:solidFill>
                  <a:srgbClr val="FFFFFF"/>
                </a:solidFill>
                <a:latin typeface="McLaren"/>
                <a:ea typeface="McLaren"/>
                <a:cs typeface="McLaren"/>
                <a:sym typeface="McLaren"/>
              </a:rPr>
              <a:t>Grade 11</a:t>
            </a:r>
            <a:endParaRPr b="1" sz="1800">
              <a:solidFill>
                <a:srgbClr val="FFFFFF"/>
              </a:solidFill>
              <a:latin typeface="McLaren"/>
              <a:ea typeface="McLaren"/>
              <a:cs typeface="McLaren"/>
              <a:sym typeface="McLaren"/>
            </a:endParaRPr>
          </a:p>
          <a:p>
            <a:pPr indent="0" lvl="0" marL="0" rtl="0" algn="ctr">
              <a:spcBef>
                <a:spcPts val="0"/>
              </a:spcBef>
              <a:spcAft>
                <a:spcPts val="0"/>
              </a:spcAft>
              <a:buClr>
                <a:schemeClr val="dk1"/>
              </a:buClr>
              <a:buSzPts val="1100"/>
              <a:buFont typeface="Arial"/>
              <a:buNone/>
            </a:pPr>
            <a:r>
              <a:t/>
            </a:r>
            <a:endParaRPr b="1">
              <a:solidFill>
                <a:srgbClr val="FFFFFF"/>
              </a:solidFill>
              <a:latin typeface="McLaren"/>
              <a:ea typeface="McLaren"/>
              <a:cs typeface="McLaren"/>
              <a:sym typeface="McLaren"/>
            </a:endParaRPr>
          </a:p>
          <a:p>
            <a:pPr indent="0" lvl="0" marL="0" rtl="0" algn="ctr">
              <a:spcBef>
                <a:spcPts val="0"/>
              </a:spcBef>
              <a:spcAft>
                <a:spcPts val="0"/>
              </a:spcAft>
              <a:buClr>
                <a:schemeClr val="dk1"/>
              </a:buClr>
              <a:buSzPts val="1100"/>
              <a:buFont typeface="Arial"/>
              <a:buNone/>
            </a:pPr>
            <a:r>
              <a:rPr b="1" lang="en" u="sng">
                <a:solidFill>
                  <a:srgbClr val="FFFFFF"/>
                </a:solidFill>
                <a:latin typeface="McLaren"/>
                <a:ea typeface="McLaren"/>
                <a:cs typeface="McLaren"/>
                <a:sym typeface="McLaren"/>
                <a:hlinkClick r:id="rId8">
                  <a:extLst>
                    <a:ext uri="{A12FA001-AC4F-418D-AE19-62706E023703}">
                      <ahyp:hlinkClr val="tx"/>
                    </a:ext>
                  </a:extLst>
                </a:hlinkClick>
              </a:rPr>
              <a:t>United States History</a:t>
            </a:r>
            <a:endParaRPr b="1">
              <a:solidFill>
                <a:srgbClr val="FFFFFF"/>
              </a:solidFill>
              <a:latin typeface="McLaren"/>
              <a:ea typeface="McLaren"/>
              <a:cs typeface="McLaren"/>
              <a:sym typeface="McLaren"/>
            </a:endParaRPr>
          </a:p>
          <a:p>
            <a:pPr indent="0" lvl="0" marL="0" rtl="0" algn="ctr">
              <a:spcBef>
                <a:spcPts val="0"/>
              </a:spcBef>
              <a:spcAft>
                <a:spcPts val="0"/>
              </a:spcAft>
              <a:buClr>
                <a:schemeClr val="dk1"/>
              </a:buClr>
              <a:buSzPts val="1100"/>
              <a:buFont typeface="Arial"/>
              <a:buNone/>
            </a:pPr>
            <a:r>
              <a:t/>
            </a:r>
            <a:endParaRPr b="1">
              <a:solidFill>
                <a:srgbClr val="FFFFFF"/>
              </a:solidFill>
              <a:latin typeface="McLaren"/>
              <a:ea typeface="McLaren"/>
              <a:cs typeface="McLaren"/>
              <a:sym typeface="McLaren"/>
            </a:endParaRPr>
          </a:p>
          <a:p>
            <a:pPr indent="0" lvl="0" marL="0" rtl="0" algn="ctr">
              <a:spcBef>
                <a:spcPts val="0"/>
              </a:spcBef>
              <a:spcAft>
                <a:spcPts val="0"/>
              </a:spcAft>
              <a:buClr>
                <a:schemeClr val="dk1"/>
              </a:buClr>
              <a:buSzPts val="1100"/>
              <a:buFont typeface="Arial"/>
              <a:buNone/>
            </a:pPr>
            <a:r>
              <a:rPr b="1" lang="en" u="sng">
                <a:solidFill>
                  <a:schemeClr val="lt1"/>
                </a:solidFill>
                <a:latin typeface="McLaren"/>
                <a:ea typeface="McLaren"/>
                <a:cs typeface="McLaren"/>
                <a:sym typeface="McLaren"/>
                <a:hlinkClick r:id="rId9">
                  <a:extLst>
                    <a:ext uri="{A12FA001-AC4F-418D-AE19-62706E023703}">
                      <ahyp:hlinkClr val="tx"/>
                    </a:ext>
                  </a:extLst>
                </a:hlinkClick>
              </a:rPr>
              <a:t>AP U.S. History</a:t>
            </a:r>
            <a:endParaRPr b="1">
              <a:solidFill>
                <a:schemeClr val="lt1"/>
              </a:solidFill>
              <a:latin typeface="McLaren"/>
              <a:ea typeface="McLaren"/>
              <a:cs typeface="McLaren"/>
              <a:sym typeface="McLaren"/>
            </a:endParaRPr>
          </a:p>
        </p:txBody>
      </p:sp>
      <p:sp>
        <p:nvSpPr>
          <p:cNvPr id="293" name="Google Shape;293;p30"/>
          <p:cNvSpPr txBox="1"/>
          <p:nvPr/>
        </p:nvSpPr>
        <p:spPr>
          <a:xfrm>
            <a:off x="6850250" y="1314750"/>
            <a:ext cx="1753200" cy="2317500"/>
          </a:xfrm>
          <a:prstGeom prst="rect">
            <a:avLst/>
          </a:prstGeom>
          <a:noFill/>
          <a:ln cap="flat" cmpd="sng" w="38100">
            <a:solidFill>
              <a:srgbClr val="FFFF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a:solidFill>
                  <a:srgbClr val="FFFFFF"/>
                </a:solidFill>
                <a:latin typeface="McLaren"/>
                <a:ea typeface="McLaren"/>
                <a:cs typeface="McLaren"/>
                <a:sym typeface="McLaren"/>
              </a:rPr>
              <a:t>Grade 12</a:t>
            </a:r>
            <a:endParaRPr b="1">
              <a:solidFill>
                <a:srgbClr val="FFFFFF"/>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rPr b="1" lang="en" u="sng">
                <a:solidFill>
                  <a:srgbClr val="FFFFFF"/>
                </a:solidFill>
                <a:latin typeface="McLaren"/>
                <a:ea typeface="McLaren"/>
                <a:cs typeface="McLaren"/>
                <a:sym typeface="McLaren"/>
                <a:hlinkClick r:id="rId10">
                  <a:extLst>
                    <a:ext uri="{A12FA001-AC4F-418D-AE19-62706E023703}">
                      <ahyp:hlinkClr val="tx"/>
                    </a:ext>
                  </a:extLst>
                </a:hlinkClick>
              </a:rPr>
              <a:t>American Government</a:t>
            </a:r>
            <a:endParaRPr b="1">
              <a:solidFill>
                <a:srgbClr val="FFFFFF"/>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t/>
            </a:r>
            <a:endParaRPr b="1">
              <a:solidFill>
                <a:srgbClr val="FFFFFF"/>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rPr b="1" lang="en" u="sng">
                <a:solidFill>
                  <a:srgbClr val="FFFFFF"/>
                </a:solidFill>
                <a:latin typeface="McLaren"/>
                <a:ea typeface="McLaren"/>
                <a:cs typeface="McLaren"/>
                <a:sym typeface="McLaren"/>
                <a:hlinkClick r:id="rId11">
                  <a:extLst>
                    <a:ext uri="{A12FA001-AC4F-418D-AE19-62706E023703}">
                      <ahyp:hlinkClr val="tx"/>
                    </a:ext>
                  </a:extLst>
                </a:hlinkClick>
              </a:rPr>
              <a:t>Economics</a:t>
            </a:r>
            <a:endParaRPr b="1">
              <a:solidFill>
                <a:srgbClr val="FFFFFF"/>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t/>
            </a:r>
            <a:endParaRPr b="1">
              <a:solidFill>
                <a:srgbClr val="FFFFFF"/>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rPr b="1" lang="en" u="sng">
                <a:solidFill>
                  <a:srgbClr val="FFFFFF"/>
                </a:solidFill>
                <a:latin typeface="McLaren"/>
                <a:ea typeface="McLaren"/>
                <a:cs typeface="McLaren"/>
                <a:sym typeface="McLaren"/>
                <a:hlinkClick r:id="rId12">
                  <a:extLst>
                    <a:ext uri="{A12FA001-AC4F-418D-AE19-62706E023703}">
                      <ahyp:hlinkClr val="tx"/>
                    </a:ext>
                  </a:extLst>
                </a:hlinkClick>
              </a:rPr>
              <a:t>AP U.S. Government and Politics</a:t>
            </a:r>
            <a:endParaRPr b="1" u="sng">
              <a:solidFill>
                <a:srgbClr val="FFFFFF"/>
              </a:solidFill>
              <a:latin typeface="McLaren"/>
              <a:ea typeface="McLaren"/>
              <a:cs typeface="McLaren"/>
              <a:sym typeface="McLaren"/>
            </a:endParaRPr>
          </a:p>
        </p:txBody>
      </p:sp>
      <p:sp>
        <p:nvSpPr>
          <p:cNvPr id="294" name="Google Shape;294;p30"/>
          <p:cNvSpPr txBox="1"/>
          <p:nvPr/>
        </p:nvSpPr>
        <p:spPr>
          <a:xfrm>
            <a:off x="540550" y="3815750"/>
            <a:ext cx="8057100" cy="836100"/>
          </a:xfrm>
          <a:prstGeom prst="rect">
            <a:avLst/>
          </a:prstGeom>
          <a:noFill/>
          <a:ln cap="flat" cmpd="sng" w="38100">
            <a:solidFill>
              <a:srgbClr val="FFFF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FFFFFF"/>
                </a:solidFill>
                <a:latin typeface="McLaren"/>
                <a:ea typeface="McLaren"/>
                <a:cs typeface="McLaren"/>
                <a:sym typeface="McLaren"/>
              </a:rPr>
              <a:t>Electives:</a:t>
            </a:r>
            <a:endParaRPr b="1" sz="1800">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rPr b="1" lang="en" sz="1800" u="sng">
                <a:solidFill>
                  <a:schemeClr val="lt1"/>
                </a:solidFill>
                <a:latin typeface="McLaren"/>
                <a:ea typeface="McLaren"/>
                <a:cs typeface="McLaren"/>
                <a:sym typeface="McLaren"/>
                <a:hlinkClick r:id="rId13">
                  <a:extLst>
                    <a:ext uri="{A12FA001-AC4F-418D-AE19-62706E023703}">
                      <ahyp:hlinkClr val="tx"/>
                    </a:ext>
                  </a:extLst>
                </a:hlinkClick>
              </a:rPr>
              <a:t>Health</a:t>
            </a:r>
            <a:r>
              <a:rPr b="1" lang="en" sz="1800">
                <a:solidFill>
                  <a:schemeClr val="lt1"/>
                </a:solidFill>
                <a:latin typeface="McLaren"/>
                <a:ea typeface="McLaren"/>
                <a:cs typeface="McLaren"/>
                <a:sym typeface="McLaren"/>
              </a:rPr>
              <a:t>             </a:t>
            </a:r>
            <a:r>
              <a:rPr b="1" lang="en" sz="1800" u="sng">
                <a:solidFill>
                  <a:srgbClr val="FFFFFF"/>
                </a:solidFill>
                <a:latin typeface="McLaren"/>
                <a:ea typeface="McLaren"/>
                <a:cs typeface="McLaren"/>
                <a:sym typeface="McLaren"/>
                <a:hlinkClick r:id="rId14">
                  <a:extLst>
                    <a:ext uri="{A12FA001-AC4F-418D-AE19-62706E023703}">
                      <ahyp:hlinkClr val="tx"/>
                    </a:ext>
                  </a:extLst>
                </a:hlinkClick>
              </a:rPr>
              <a:t>Criminal Justice</a:t>
            </a:r>
            <a:endParaRPr b="1" sz="1800">
              <a:solidFill>
                <a:srgbClr val="FFFFFF"/>
              </a:solidFill>
              <a:latin typeface="McLaren"/>
              <a:ea typeface="McLaren"/>
              <a:cs typeface="McLaren"/>
              <a:sym typeface="McLaren"/>
            </a:endParaRPr>
          </a:p>
        </p:txBody>
      </p:sp>
      <p:grpSp>
        <p:nvGrpSpPr>
          <p:cNvPr id="295" name="Google Shape;295;p30"/>
          <p:cNvGrpSpPr/>
          <p:nvPr/>
        </p:nvGrpSpPr>
        <p:grpSpPr>
          <a:xfrm>
            <a:off x="6484200" y="4651950"/>
            <a:ext cx="2659800" cy="452300"/>
            <a:chOff x="6484200" y="4651950"/>
            <a:chExt cx="2659800" cy="452300"/>
          </a:xfrm>
        </p:grpSpPr>
        <p:sp>
          <p:nvSpPr>
            <p:cNvPr id="296" name="Google Shape;296;p30"/>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15"/>
                </a:rPr>
                <a:t>Back to “Homepage”</a:t>
              </a:r>
              <a:endParaRPr b="1">
                <a:solidFill>
                  <a:srgbClr val="F3F3F3"/>
                </a:solidFill>
                <a:latin typeface="McLaren"/>
                <a:ea typeface="McLaren"/>
                <a:cs typeface="McLaren"/>
                <a:sym typeface="McLaren"/>
              </a:endParaRPr>
            </a:p>
          </p:txBody>
        </p:sp>
        <p:pic>
          <p:nvPicPr>
            <p:cNvPr id="297" name="Google Shape;297;p30"/>
            <p:cNvPicPr preferRelativeResize="0"/>
            <p:nvPr/>
          </p:nvPicPr>
          <p:blipFill>
            <a:blip r:embed="rId16">
              <a:alphaModFix/>
            </a:blip>
            <a:stretch>
              <a:fillRect/>
            </a:stretch>
          </p:blipFill>
          <p:spPr>
            <a:xfrm>
              <a:off x="6694025" y="4651950"/>
              <a:ext cx="452300" cy="45230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301" name="Shape 301"/>
        <p:cNvGrpSpPr/>
        <p:nvPr/>
      </p:nvGrpSpPr>
      <p:grpSpPr>
        <a:xfrm>
          <a:off x="0" y="0"/>
          <a:ext cx="0" cy="0"/>
          <a:chOff x="0" y="0"/>
          <a:chExt cx="0" cy="0"/>
        </a:xfrm>
      </p:grpSpPr>
      <p:sp>
        <p:nvSpPr>
          <p:cNvPr id="302" name="Google Shape;302;p31"/>
          <p:cNvSpPr txBox="1"/>
          <p:nvPr>
            <p:ph type="title"/>
          </p:nvPr>
        </p:nvSpPr>
        <p:spPr>
          <a:xfrm>
            <a:off x="311700" y="165475"/>
            <a:ext cx="8520600" cy="6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McLaren"/>
                <a:ea typeface="McLaren"/>
                <a:cs typeface="McLaren"/>
                <a:sym typeface="McLaren"/>
              </a:rPr>
              <a:t>Strategies</a:t>
            </a:r>
            <a:r>
              <a:rPr b="1" lang="en">
                <a:solidFill>
                  <a:srgbClr val="FFFFFF"/>
                </a:solidFill>
                <a:latin typeface="McLaren"/>
                <a:ea typeface="McLaren"/>
                <a:cs typeface="McLaren"/>
                <a:sym typeface="McLaren"/>
              </a:rPr>
              <a:t> Department</a:t>
            </a:r>
            <a:endParaRPr b="1">
              <a:solidFill>
                <a:srgbClr val="FFFFFF"/>
              </a:solidFill>
              <a:latin typeface="McLaren"/>
              <a:ea typeface="McLaren"/>
              <a:cs typeface="McLaren"/>
              <a:sym typeface="McLaren"/>
            </a:endParaRPr>
          </a:p>
        </p:txBody>
      </p:sp>
      <p:sp>
        <p:nvSpPr>
          <p:cNvPr id="303" name="Google Shape;303;p31"/>
          <p:cNvSpPr txBox="1"/>
          <p:nvPr>
            <p:ph idx="1" type="body"/>
          </p:nvPr>
        </p:nvSpPr>
        <p:spPr>
          <a:xfrm>
            <a:off x="311700" y="1360188"/>
            <a:ext cx="8520600" cy="30564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FFFFFF"/>
                </a:solidFill>
                <a:latin typeface="McLaren"/>
                <a:ea typeface="McLaren"/>
                <a:cs typeface="McLaren"/>
                <a:sym typeface="McLaren"/>
              </a:rPr>
              <a:t>The goal of special education services in the Strategies Department is to provide the least restrictive and most appropriate education for students identified with an Individualized Education Program (IEP).  Strategies students are provided with the opportunity to meet graduation, or Certificate of Completion, requirements in a variety of ways including: fully mainstreamed classes, collaborative mainstream classes and sheltered classes. The program of each Strategies student is individually developed with input from the IEP team. Only students with an IEP are allowed to take Strategies classes. Strategies students take classes either in the Resource Specialist Program (RSP) or Special Day Classes (SDC).</a:t>
            </a:r>
            <a:endParaRPr sz="1400">
              <a:solidFill>
                <a:srgbClr val="FFFFFF"/>
              </a:solidFill>
              <a:latin typeface="McLaren"/>
              <a:ea typeface="McLaren"/>
              <a:cs typeface="McLaren"/>
              <a:sym typeface="McLaren"/>
            </a:endParaRPr>
          </a:p>
          <a:p>
            <a:pPr indent="0" lvl="0" marL="0" rtl="0" algn="l">
              <a:spcBef>
                <a:spcPts val="0"/>
              </a:spcBef>
              <a:spcAft>
                <a:spcPts val="1600"/>
              </a:spcAft>
              <a:buNone/>
            </a:pPr>
            <a:r>
              <a:t/>
            </a:r>
            <a:endParaRPr>
              <a:latin typeface="McLaren"/>
              <a:ea typeface="McLaren"/>
              <a:cs typeface="McLaren"/>
              <a:sym typeface="McLaren"/>
            </a:endParaRPr>
          </a:p>
        </p:txBody>
      </p:sp>
      <p:sp>
        <p:nvSpPr>
          <p:cNvPr id="304" name="Google Shape;304;p31"/>
          <p:cNvSpPr txBox="1"/>
          <p:nvPr/>
        </p:nvSpPr>
        <p:spPr>
          <a:xfrm>
            <a:off x="151925" y="727025"/>
            <a:ext cx="8830200" cy="4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3F3F3"/>
                </a:solidFill>
                <a:latin typeface="McLaren"/>
                <a:ea typeface="McLaren"/>
                <a:cs typeface="McLaren"/>
                <a:sym typeface="McLaren"/>
              </a:rPr>
              <a:t>Enrollment in Strategies classes requires an Individualized Education Plan (IEP)</a:t>
            </a:r>
            <a:endParaRPr>
              <a:solidFill>
                <a:srgbClr val="F3F3F3"/>
              </a:solidFill>
              <a:latin typeface="McLaren"/>
              <a:ea typeface="McLaren"/>
              <a:cs typeface="McLaren"/>
              <a:sym typeface="McLaren"/>
            </a:endParaRPr>
          </a:p>
        </p:txBody>
      </p:sp>
      <p:sp>
        <p:nvSpPr>
          <p:cNvPr id="305" name="Google Shape;305;p31"/>
          <p:cNvSpPr txBox="1"/>
          <p:nvPr/>
        </p:nvSpPr>
        <p:spPr>
          <a:xfrm>
            <a:off x="1424475" y="3926200"/>
            <a:ext cx="1862400" cy="4002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dk1"/>
                </a:solidFill>
                <a:latin typeface="McLaren"/>
                <a:ea typeface="McLaren"/>
                <a:cs typeface="McLaren"/>
                <a:sym typeface="McLaren"/>
                <a:hlinkClick r:id="rId3">
                  <a:extLst>
                    <a:ext uri="{A12FA001-AC4F-418D-AE19-62706E023703}">
                      <ahyp:hlinkClr val="tx"/>
                    </a:ext>
                  </a:extLst>
                </a:hlinkClick>
              </a:rPr>
              <a:t>RSP Information</a:t>
            </a:r>
            <a:endParaRPr>
              <a:solidFill>
                <a:schemeClr val="dk1"/>
              </a:solidFill>
              <a:latin typeface="McLaren"/>
              <a:ea typeface="McLaren"/>
              <a:cs typeface="McLaren"/>
              <a:sym typeface="McLaren"/>
            </a:endParaRPr>
          </a:p>
        </p:txBody>
      </p:sp>
      <p:sp>
        <p:nvSpPr>
          <p:cNvPr id="306" name="Google Shape;306;p31">
            <a:hlinkClick r:id="rId4"/>
          </p:cNvPr>
          <p:cNvSpPr txBox="1"/>
          <p:nvPr/>
        </p:nvSpPr>
        <p:spPr>
          <a:xfrm>
            <a:off x="5958650" y="3888925"/>
            <a:ext cx="1862400" cy="4002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u="sng">
                <a:latin typeface="McLaren"/>
                <a:ea typeface="McLaren"/>
                <a:cs typeface="McLaren"/>
                <a:sym typeface="McLaren"/>
                <a:hlinkClick r:id="rId5"/>
              </a:rPr>
              <a:t>SDC</a:t>
            </a:r>
            <a:r>
              <a:rPr lang="en" u="sng">
                <a:latin typeface="McLaren"/>
                <a:ea typeface="McLaren"/>
                <a:cs typeface="McLaren"/>
                <a:sym typeface="McLaren"/>
                <a:hlinkClick r:id="rId6"/>
              </a:rPr>
              <a:t> Information</a:t>
            </a:r>
            <a:endParaRPr>
              <a:latin typeface="McLaren"/>
              <a:ea typeface="McLaren"/>
              <a:cs typeface="McLaren"/>
              <a:sym typeface="McLaren"/>
            </a:endParaRPr>
          </a:p>
        </p:txBody>
      </p:sp>
      <p:grpSp>
        <p:nvGrpSpPr>
          <p:cNvPr id="307" name="Google Shape;307;p31"/>
          <p:cNvGrpSpPr/>
          <p:nvPr/>
        </p:nvGrpSpPr>
        <p:grpSpPr>
          <a:xfrm>
            <a:off x="3859926" y="3761751"/>
            <a:ext cx="1463443" cy="1183353"/>
            <a:chOff x="2206375" y="2173225"/>
            <a:chExt cx="1861176" cy="1357057"/>
          </a:xfrm>
        </p:grpSpPr>
        <p:pic>
          <p:nvPicPr>
            <p:cNvPr id="308" name="Google Shape;308;p31"/>
            <p:cNvPicPr preferRelativeResize="0"/>
            <p:nvPr/>
          </p:nvPicPr>
          <p:blipFill rotWithShape="1">
            <a:blip r:embed="rId7">
              <a:alphaModFix/>
            </a:blip>
            <a:srcRect b="0" l="0" r="11371" t="0"/>
            <a:stretch/>
          </p:blipFill>
          <p:spPr>
            <a:xfrm>
              <a:off x="2206375" y="2173225"/>
              <a:ext cx="1861176" cy="934075"/>
            </a:xfrm>
            <a:prstGeom prst="rect">
              <a:avLst/>
            </a:prstGeom>
            <a:noFill/>
            <a:ln>
              <a:noFill/>
            </a:ln>
          </p:spPr>
        </p:pic>
        <p:sp>
          <p:nvSpPr>
            <p:cNvPr id="309" name="Google Shape;309;p31"/>
            <p:cNvSpPr txBox="1"/>
            <p:nvPr/>
          </p:nvSpPr>
          <p:spPr>
            <a:xfrm>
              <a:off x="2263570" y="3139982"/>
              <a:ext cx="1696500" cy="39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McLaren"/>
                  <a:ea typeface="McLaren"/>
                  <a:cs typeface="McLaren"/>
                  <a:sym typeface="McLaren"/>
                </a:rPr>
                <a:t>Strategies</a:t>
              </a:r>
              <a:endParaRPr sz="1200">
                <a:solidFill>
                  <a:srgbClr val="FFFFFF"/>
                </a:solidFill>
                <a:latin typeface="McLaren"/>
                <a:ea typeface="McLaren"/>
                <a:cs typeface="McLaren"/>
                <a:sym typeface="McLaren"/>
              </a:endParaRPr>
            </a:p>
          </p:txBody>
        </p:sp>
      </p:grpSp>
      <p:grpSp>
        <p:nvGrpSpPr>
          <p:cNvPr id="310" name="Google Shape;310;p31"/>
          <p:cNvGrpSpPr/>
          <p:nvPr/>
        </p:nvGrpSpPr>
        <p:grpSpPr>
          <a:xfrm>
            <a:off x="6484200" y="4651950"/>
            <a:ext cx="2659800" cy="452300"/>
            <a:chOff x="6484200" y="4651950"/>
            <a:chExt cx="2659800" cy="452300"/>
          </a:xfrm>
        </p:grpSpPr>
        <p:sp>
          <p:nvSpPr>
            <p:cNvPr id="311" name="Google Shape;311;p31"/>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8"/>
                </a:rPr>
                <a:t>Back to “Homepage”</a:t>
              </a:r>
              <a:endParaRPr b="1">
                <a:solidFill>
                  <a:srgbClr val="F3F3F3"/>
                </a:solidFill>
                <a:latin typeface="McLaren"/>
                <a:ea typeface="McLaren"/>
                <a:cs typeface="McLaren"/>
                <a:sym typeface="McLaren"/>
              </a:endParaRPr>
            </a:p>
          </p:txBody>
        </p:sp>
        <p:pic>
          <p:nvPicPr>
            <p:cNvPr id="312" name="Google Shape;312;p31"/>
            <p:cNvPicPr preferRelativeResize="0"/>
            <p:nvPr/>
          </p:nvPicPr>
          <p:blipFill>
            <a:blip r:embed="rId9">
              <a:alphaModFix/>
            </a:blip>
            <a:stretch>
              <a:fillRect/>
            </a:stretch>
          </p:blipFill>
          <p:spPr>
            <a:xfrm>
              <a:off x="6694025" y="4651950"/>
              <a:ext cx="452300" cy="45230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231625" y="155300"/>
            <a:ext cx="8711700" cy="58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800">
                <a:solidFill>
                  <a:srgbClr val="FFFFFF"/>
                </a:solidFill>
                <a:latin typeface="McLaren"/>
                <a:ea typeface="McLaren"/>
                <a:cs typeface="McLaren"/>
                <a:sym typeface="McLaren"/>
              </a:rPr>
              <a:t>Welcome!</a:t>
            </a:r>
            <a:endParaRPr b="1" sz="3800">
              <a:solidFill>
                <a:srgbClr val="FFFFFF"/>
              </a:solidFill>
              <a:latin typeface="McLaren"/>
              <a:ea typeface="McLaren"/>
              <a:cs typeface="McLaren"/>
              <a:sym typeface="McLaren"/>
            </a:endParaRPr>
          </a:p>
        </p:txBody>
      </p:sp>
      <p:sp>
        <p:nvSpPr>
          <p:cNvPr id="61" name="Google Shape;61;p14"/>
          <p:cNvSpPr txBox="1"/>
          <p:nvPr>
            <p:ph idx="1" type="body"/>
          </p:nvPr>
        </p:nvSpPr>
        <p:spPr>
          <a:xfrm>
            <a:off x="311700" y="967400"/>
            <a:ext cx="8520600" cy="3617400"/>
          </a:xfrm>
          <a:prstGeom prst="rect">
            <a:avLst/>
          </a:prstGeom>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ctr">
              <a:spcBef>
                <a:spcPts val="1600"/>
              </a:spcBef>
              <a:spcAft>
                <a:spcPts val="0"/>
              </a:spcAft>
              <a:buNone/>
            </a:pPr>
            <a:r>
              <a:t/>
            </a:r>
            <a:endParaRPr b="1">
              <a:solidFill>
                <a:srgbClr val="FFFFFF"/>
              </a:solidFill>
            </a:endParaRPr>
          </a:p>
          <a:p>
            <a:pPr indent="0" lvl="0" marL="0" rtl="0" algn="l">
              <a:spcBef>
                <a:spcPts val="1600"/>
              </a:spcBef>
              <a:spcAft>
                <a:spcPts val="1600"/>
              </a:spcAft>
              <a:buNone/>
            </a:pPr>
            <a:r>
              <a:t/>
            </a:r>
            <a:endParaRPr/>
          </a:p>
        </p:txBody>
      </p:sp>
      <p:grpSp>
        <p:nvGrpSpPr>
          <p:cNvPr id="62" name="Google Shape;62;p14"/>
          <p:cNvGrpSpPr/>
          <p:nvPr/>
        </p:nvGrpSpPr>
        <p:grpSpPr>
          <a:xfrm>
            <a:off x="6484200" y="4651950"/>
            <a:ext cx="2659800" cy="452300"/>
            <a:chOff x="6484200" y="4651950"/>
            <a:chExt cx="2659800" cy="452300"/>
          </a:xfrm>
        </p:grpSpPr>
        <p:sp>
          <p:nvSpPr>
            <p:cNvPr id="63" name="Google Shape;63;p14"/>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3"/>
                </a:rPr>
                <a:t>Back to “Homepage”</a:t>
              </a:r>
              <a:endParaRPr b="1">
                <a:solidFill>
                  <a:srgbClr val="F3F3F3"/>
                </a:solidFill>
                <a:latin typeface="McLaren"/>
                <a:ea typeface="McLaren"/>
                <a:cs typeface="McLaren"/>
                <a:sym typeface="McLaren"/>
              </a:endParaRPr>
            </a:p>
          </p:txBody>
        </p:sp>
        <p:pic>
          <p:nvPicPr>
            <p:cNvPr id="64" name="Google Shape;64;p14"/>
            <p:cNvPicPr preferRelativeResize="0"/>
            <p:nvPr/>
          </p:nvPicPr>
          <p:blipFill>
            <a:blip r:embed="rId4">
              <a:alphaModFix/>
            </a:blip>
            <a:stretch>
              <a:fillRect/>
            </a:stretch>
          </p:blipFill>
          <p:spPr>
            <a:xfrm>
              <a:off x="6694025" y="4651950"/>
              <a:ext cx="452300" cy="452300"/>
            </a:xfrm>
            <a:prstGeom prst="rect">
              <a:avLst/>
            </a:prstGeom>
            <a:noFill/>
            <a:ln>
              <a:noFill/>
            </a:ln>
          </p:spPr>
        </p:pic>
      </p:grpSp>
      <p:sp>
        <p:nvSpPr>
          <p:cNvPr id="65" name="Google Shape;65;p14"/>
          <p:cNvSpPr txBox="1"/>
          <p:nvPr/>
        </p:nvSpPr>
        <p:spPr>
          <a:xfrm>
            <a:off x="597125" y="1041875"/>
            <a:ext cx="8061300" cy="347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McLaren"/>
                <a:ea typeface="McLaren"/>
                <a:cs typeface="McLaren"/>
                <a:sym typeface="McLaren"/>
              </a:rPr>
              <a:t>This virtual presentation features the many opportunities provided at Lincoln High School. </a:t>
            </a:r>
            <a:endParaRPr b="1" sz="1800">
              <a:solidFill>
                <a:schemeClr val="lt1"/>
              </a:solidFill>
              <a:latin typeface="McLaren"/>
              <a:ea typeface="McLaren"/>
              <a:cs typeface="McLaren"/>
              <a:sym typeface="McLaren"/>
            </a:endParaRPr>
          </a:p>
          <a:p>
            <a:pPr indent="0" lvl="0" marL="0" rtl="0" algn="l">
              <a:spcBef>
                <a:spcPts val="0"/>
              </a:spcBef>
              <a:spcAft>
                <a:spcPts val="0"/>
              </a:spcAft>
              <a:buNone/>
            </a:pPr>
            <a:r>
              <a:t/>
            </a:r>
            <a:endParaRPr b="1" sz="1800">
              <a:solidFill>
                <a:schemeClr val="lt1"/>
              </a:solidFill>
              <a:latin typeface="McLaren"/>
              <a:ea typeface="McLaren"/>
              <a:cs typeface="McLaren"/>
              <a:sym typeface="McLaren"/>
            </a:endParaRPr>
          </a:p>
          <a:p>
            <a:pPr indent="0" lvl="0" marL="0" rtl="0" algn="l">
              <a:spcBef>
                <a:spcPts val="0"/>
              </a:spcBef>
              <a:spcAft>
                <a:spcPts val="0"/>
              </a:spcAft>
              <a:buNone/>
            </a:pPr>
            <a:r>
              <a:rPr b="1" lang="en" sz="1800">
                <a:solidFill>
                  <a:schemeClr val="lt1"/>
                </a:solidFill>
                <a:latin typeface="McLaren"/>
                <a:ea typeface="McLaren"/>
                <a:cs typeface="McLaren"/>
                <a:sym typeface="McLaren"/>
              </a:rPr>
              <a:t>Thank you for supporting your </a:t>
            </a:r>
            <a:r>
              <a:rPr b="1" lang="en" sz="1800">
                <a:solidFill>
                  <a:schemeClr val="lt1"/>
                </a:solidFill>
                <a:latin typeface="McLaren"/>
                <a:ea typeface="McLaren"/>
                <a:cs typeface="McLaren"/>
                <a:sym typeface="McLaren"/>
              </a:rPr>
              <a:t>student as they</a:t>
            </a:r>
            <a:r>
              <a:rPr b="1" lang="en" sz="1800">
                <a:solidFill>
                  <a:schemeClr val="lt1"/>
                </a:solidFill>
                <a:latin typeface="McLaren"/>
                <a:ea typeface="McLaren"/>
                <a:cs typeface="McLaren"/>
                <a:sym typeface="McLaren"/>
              </a:rPr>
              <a:t> begin their high school journey. We look forward to having your student join our family.</a:t>
            </a:r>
            <a:br>
              <a:rPr b="1" lang="en" sz="1800">
                <a:solidFill>
                  <a:schemeClr val="lt1"/>
                </a:solidFill>
                <a:latin typeface="McLaren"/>
                <a:ea typeface="McLaren"/>
                <a:cs typeface="McLaren"/>
                <a:sym typeface="McLaren"/>
              </a:rPr>
            </a:br>
            <a:endParaRPr b="1" sz="1800">
              <a:solidFill>
                <a:schemeClr val="lt1"/>
              </a:solidFill>
              <a:latin typeface="McLaren"/>
              <a:ea typeface="McLaren"/>
              <a:cs typeface="McLaren"/>
              <a:sym typeface="McLaren"/>
            </a:endParaRPr>
          </a:p>
          <a:p>
            <a:pPr indent="0" lvl="0" marL="0" rtl="0" algn="l">
              <a:spcBef>
                <a:spcPts val="0"/>
              </a:spcBef>
              <a:spcAft>
                <a:spcPts val="0"/>
              </a:spcAft>
              <a:buNone/>
            </a:pPr>
            <a:r>
              <a:rPr b="1" lang="en" sz="1600">
                <a:solidFill>
                  <a:schemeClr val="lt1"/>
                </a:solidFill>
                <a:latin typeface="McLaren"/>
                <a:ea typeface="McLaren"/>
                <a:cs typeface="McLaren"/>
                <a:sym typeface="McLaren"/>
              </a:rPr>
              <a:t>Joseph Brady Hancock</a:t>
            </a:r>
            <a:endParaRPr b="1" sz="1600">
              <a:solidFill>
                <a:schemeClr val="lt1"/>
              </a:solidFill>
              <a:latin typeface="McLaren"/>
              <a:ea typeface="McLaren"/>
              <a:cs typeface="McLaren"/>
              <a:sym typeface="McLaren"/>
            </a:endParaRPr>
          </a:p>
          <a:p>
            <a:pPr indent="0" lvl="0" marL="0" rtl="0" algn="l">
              <a:spcBef>
                <a:spcPts val="0"/>
              </a:spcBef>
              <a:spcAft>
                <a:spcPts val="0"/>
              </a:spcAft>
              <a:buNone/>
            </a:pPr>
            <a:r>
              <a:rPr b="1" lang="en" sz="1600">
                <a:solidFill>
                  <a:schemeClr val="lt1"/>
                </a:solidFill>
                <a:latin typeface="McLaren"/>
                <a:ea typeface="McLaren"/>
                <a:cs typeface="McLaren"/>
                <a:sym typeface="McLaren"/>
              </a:rPr>
              <a:t>Vice Principal</a:t>
            </a:r>
            <a:endParaRPr b="1" sz="1600">
              <a:solidFill>
                <a:schemeClr val="lt1"/>
              </a:solidFill>
              <a:latin typeface="McLaren"/>
              <a:ea typeface="McLaren"/>
              <a:cs typeface="McLaren"/>
              <a:sym typeface="McLaren"/>
            </a:endParaRPr>
          </a:p>
          <a:p>
            <a:pPr indent="0" lvl="0" marL="0" rtl="0" algn="l">
              <a:spcBef>
                <a:spcPts val="0"/>
              </a:spcBef>
              <a:spcAft>
                <a:spcPts val="0"/>
              </a:spcAft>
              <a:buNone/>
            </a:pPr>
            <a:r>
              <a:rPr b="1" lang="en" sz="1600">
                <a:solidFill>
                  <a:schemeClr val="lt1"/>
                </a:solidFill>
                <a:latin typeface="McLaren"/>
                <a:ea typeface="McLaren"/>
                <a:cs typeface="McLaren"/>
                <a:sym typeface="McLaren"/>
              </a:rPr>
              <a:t>Lincoln High School</a:t>
            </a:r>
            <a:endParaRPr b="1" sz="1600">
              <a:solidFill>
                <a:schemeClr val="lt1"/>
              </a:solidFill>
              <a:latin typeface="McLaren"/>
              <a:ea typeface="McLaren"/>
              <a:cs typeface="McLaren"/>
              <a:sym typeface="McLaren"/>
            </a:endParaRPr>
          </a:p>
          <a:p>
            <a:pPr indent="0" lvl="0" marL="0" rtl="0" algn="l">
              <a:spcBef>
                <a:spcPts val="0"/>
              </a:spcBef>
              <a:spcAft>
                <a:spcPts val="0"/>
              </a:spcAft>
              <a:buNone/>
            </a:pPr>
            <a:r>
              <a:t/>
            </a:r>
            <a:endParaRPr b="1" sz="1800">
              <a:solidFill>
                <a:schemeClr val="lt1"/>
              </a:solidFill>
              <a:latin typeface="McLaren"/>
              <a:ea typeface="McLaren"/>
              <a:cs typeface="McLaren"/>
              <a:sym typeface="McLaren"/>
            </a:endParaRPr>
          </a:p>
          <a:p>
            <a:pPr indent="0" lvl="0" marL="0" rtl="0" algn="ctr">
              <a:spcBef>
                <a:spcPts val="0"/>
              </a:spcBef>
              <a:spcAft>
                <a:spcPts val="0"/>
              </a:spcAft>
              <a:buNone/>
            </a:pPr>
            <a:r>
              <a:rPr b="1" lang="en" sz="2200">
                <a:solidFill>
                  <a:schemeClr val="lt1"/>
                </a:solidFill>
                <a:latin typeface="McLaren"/>
                <a:ea typeface="McLaren"/>
                <a:cs typeface="McLaren"/>
                <a:sym typeface="McLaren"/>
              </a:rPr>
              <a:t>Go Trojans!</a:t>
            </a:r>
            <a:endParaRPr b="1" sz="2200">
              <a:solidFill>
                <a:schemeClr val="lt1"/>
              </a:solidFill>
              <a:latin typeface="McLaren"/>
              <a:ea typeface="McLaren"/>
              <a:cs typeface="McLaren"/>
              <a:sym typeface="McLare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316" name="Shape 316"/>
        <p:cNvGrpSpPr/>
        <p:nvPr/>
      </p:nvGrpSpPr>
      <p:grpSpPr>
        <a:xfrm>
          <a:off x="0" y="0"/>
          <a:ext cx="0" cy="0"/>
          <a:chOff x="0" y="0"/>
          <a:chExt cx="0" cy="0"/>
        </a:xfrm>
      </p:grpSpPr>
      <p:sp>
        <p:nvSpPr>
          <p:cNvPr id="317" name="Google Shape;317;p32"/>
          <p:cNvSpPr txBox="1"/>
          <p:nvPr>
            <p:ph type="title"/>
          </p:nvPr>
        </p:nvSpPr>
        <p:spPr>
          <a:xfrm>
            <a:off x="53950" y="75725"/>
            <a:ext cx="8947200" cy="61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McLaren"/>
                <a:ea typeface="McLaren"/>
                <a:cs typeface="McLaren"/>
                <a:sym typeface="McLaren"/>
              </a:rPr>
              <a:t>VAPA Department - Visual &amp; Performing Arts</a:t>
            </a:r>
            <a:endParaRPr b="1">
              <a:solidFill>
                <a:srgbClr val="FFFFFF"/>
              </a:solidFill>
              <a:latin typeface="McLaren"/>
              <a:ea typeface="McLaren"/>
              <a:cs typeface="McLaren"/>
              <a:sym typeface="McLaren"/>
            </a:endParaRPr>
          </a:p>
        </p:txBody>
      </p:sp>
      <p:sp>
        <p:nvSpPr>
          <p:cNvPr id="318" name="Google Shape;318;p32"/>
          <p:cNvSpPr txBox="1"/>
          <p:nvPr/>
        </p:nvSpPr>
        <p:spPr>
          <a:xfrm>
            <a:off x="0" y="648750"/>
            <a:ext cx="8057100" cy="4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3F3F3"/>
                </a:solidFill>
                <a:latin typeface="McLaren"/>
                <a:ea typeface="McLaren"/>
                <a:cs typeface="McLaren"/>
                <a:sym typeface="McLaren"/>
              </a:rPr>
              <a:t>10 credits of VAPA, or World Language, or CTE required for high school graduation</a:t>
            </a:r>
            <a:endParaRPr>
              <a:solidFill>
                <a:srgbClr val="F3F3F3"/>
              </a:solidFill>
              <a:latin typeface="McLaren"/>
              <a:ea typeface="McLaren"/>
              <a:cs typeface="McLaren"/>
              <a:sym typeface="McLaren"/>
            </a:endParaRPr>
          </a:p>
          <a:p>
            <a:pPr indent="0" lvl="0" marL="0" rtl="0" algn="ctr">
              <a:spcBef>
                <a:spcPts val="0"/>
              </a:spcBef>
              <a:spcAft>
                <a:spcPts val="0"/>
              </a:spcAft>
              <a:buClr>
                <a:schemeClr val="dk1"/>
              </a:buClr>
              <a:buSzPts val="1100"/>
              <a:buFont typeface="Arial"/>
              <a:buNone/>
            </a:pPr>
            <a:r>
              <a:rPr lang="en">
                <a:solidFill>
                  <a:srgbClr val="F3F3F3"/>
                </a:solidFill>
                <a:latin typeface="McLaren"/>
                <a:ea typeface="McLaren"/>
                <a:cs typeface="McLaren"/>
                <a:sym typeface="McLaren"/>
              </a:rPr>
              <a:t>UC/CSU Approved Elective Opportunities (“f” &amp; “g”)</a:t>
            </a:r>
            <a:endParaRPr>
              <a:solidFill>
                <a:srgbClr val="F3F3F3"/>
              </a:solidFill>
              <a:latin typeface="McLaren"/>
              <a:ea typeface="McLaren"/>
              <a:cs typeface="McLaren"/>
              <a:sym typeface="McLaren"/>
            </a:endParaRPr>
          </a:p>
          <a:p>
            <a:pPr indent="0" lvl="0" marL="0" rtl="0" algn="ctr">
              <a:spcBef>
                <a:spcPts val="0"/>
              </a:spcBef>
              <a:spcAft>
                <a:spcPts val="0"/>
              </a:spcAft>
              <a:buNone/>
            </a:pPr>
            <a:r>
              <a:t/>
            </a:r>
            <a:endParaRPr>
              <a:solidFill>
                <a:srgbClr val="F3F3F3"/>
              </a:solidFill>
              <a:latin typeface="McLaren"/>
              <a:ea typeface="McLaren"/>
              <a:cs typeface="McLaren"/>
              <a:sym typeface="McLaren"/>
            </a:endParaRPr>
          </a:p>
        </p:txBody>
      </p:sp>
      <p:pic>
        <p:nvPicPr>
          <p:cNvPr id="319" name="Google Shape;319;p32"/>
          <p:cNvPicPr preferRelativeResize="0"/>
          <p:nvPr/>
        </p:nvPicPr>
        <p:blipFill>
          <a:blip r:embed="rId3">
            <a:alphaModFix/>
          </a:blip>
          <a:stretch>
            <a:fillRect/>
          </a:stretch>
        </p:blipFill>
        <p:spPr>
          <a:xfrm>
            <a:off x="5072725" y="1819063"/>
            <a:ext cx="1445025" cy="1057775"/>
          </a:xfrm>
          <a:prstGeom prst="rect">
            <a:avLst/>
          </a:prstGeom>
          <a:noFill/>
          <a:ln>
            <a:noFill/>
          </a:ln>
        </p:spPr>
      </p:pic>
      <p:pic>
        <p:nvPicPr>
          <p:cNvPr id="320" name="Google Shape;320;p32"/>
          <p:cNvPicPr preferRelativeResize="0"/>
          <p:nvPr/>
        </p:nvPicPr>
        <p:blipFill>
          <a:blip r:embed="rId4">
            <a:alphaModFix/>
          </a:blip>
          <a:stretch>
            <a:fillRect/>
          </a:stretch>
        </p:blipFill>
        <p:spPr>
          <a:xfrm>
            <a:off x="924450" y="1290500"/>
            <a:ext cx="889449" cy="909350"/>
          </a:xfrm>
          <a:prstGeom prst="rect">
            <a:avLst/>
          </a:prstGeom>
          <a:noFill/>
          <a:ln>
            <a:noFill/>
          </a:ln>
        </p:spPr>
      </p:pic>
      <p:pic>
        <p:nvPicPr>
          <p:cNvPr id="321" name="Google Shape;321;p32"/>
          <p:cNvPicPr preferRelativeResize="0"/>
          <p:nvPr/>
        </p:nvPicPr>
        <p:blipFill>
          <a:blip r:embed="rId5">
            <a:alphaModFix/>
          </a:blip>
          <a:stretch>
            <a:fillRect/>
          </a:stretch>
        </p:blipFill>
        <p:spPr>
          <a:xfrm>
            <a:off x="3149988" y="1786915"/>
            <a:ext cx="1165824" cy="1165824"/>
          </a:xfrm>
          <a:prstGeom prst="rect">
            <a:avLst/>
          </a:prstGeom>
          <a:noFill/>
          <a:ln>
            <a:noFill/>
          </a:ln>
        </p:spPr>
      </p:pic>
      <p:sp>
        <p:nvSpPr>
          <p:cNvPr id="322" name="Google Shape;322;p32"/>
          <p:cNvSpPr txBox="1"/>
          <p:nvPr/>
        </p:nvSpPr>
        <p:spPr>
          <a:xfrm>
            <a:off x="381000" y="2133325"/>
            <a:ext cx="2132700" cy="569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500">
                <a:highlight>
                  <a:srgbClr val="FFFF00"/>
                </a:highlight>
                <a:latin typeface="McLaren"/>
                <a:ea typeface="McLaren"/>
                <a:cs typeface="McLaren"/>
                <a:sym typeface="McLaren"/>
              </a:rPr>
              <a:t>Visual Art</a:t>
            </a:r>
            <a:endParaRPr b="1" sz="2500">
              <a:highlight>
                <a:srgbClr val="FFFF00"/>
              </a:highlight>
            </a:endParaRPr>
          </a:p>
        </p:txBody>
      </p:sp>
      <p:sp>
        <p:nvSpPr>
          <p:cNvPr id="323" name="Google Shape;323;p32"/>
          <p:cNvSpPr txBox="1"/>
          <p:nvPr/>
        </p:nvSpPr>
        <p:spPr>
          <a:xfrm>
            <a:off x="4722875" y="2851100"/>
            <a:ext cx="2132700" cy="569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500">
                <a:highlight>
                  <a:srgbClr val="FFFF00"/>
                </a:highlight>
                <a:latin typeface="McLaren"/>
                <a:ea typeface="McLaren"/>
                <a:cs typeface="McLaren"/>
                <a:sym typeface="McLaren"/>
              </a:rPr>
              <a:t>Theatre</a:t>
            </a:r>
            <a:endParaRPr b="1" sz="2500">
              <a:highlight>
                <a:srgbClr val="FFFF00"/>
              </a:highlight>
            </a:endParaRPr>
          </a:p>
        </p:txBody>
      </p:sp>
      <p:pic>
        <p:nvPicPr>
          <p:cNvPr id="324" name="Google Shape;324;p32"/>
          <p:cNvPicPr preferRelativeResize="0"/>
          <p:nvPr/>
        </p:nvPicPr>
        <p:blipFill>
          <a:blip r:embed="rId6">
            <a:alphaModFix/>
          </a:blip>
          <a:stretch>
            <a:fillRect/>
          </a:stretch>
        </p:blipFill>
        <p:spPr>
          <a:xfrm>
            <a:off x="7046675" y="873738"/>
            <a:ext cx="1926859" cy="1057775"/>
          </a:xfrm>
          <a:prstGeom prst="rect">
            <a:avLst/>
          </a:prstGeom>
          <a:noFill/>
          <a:ln>
            <a:noFill/>
          </a:ln>
        </p:spPr>
      </p:pic>
      <p:sp>
        <p:nvSpPr>
          <p:cNvPr id="325" name="Google Shape;325;p32"/>
          <p:cNvSpPr txBox="1"/>
          <p:nvPr/>
        </p:nvSpPr>
        <p:spPr>
          <a:xfrm>
            <a:off x="2666425" y="2876550"/>
            <a:ext cx="2132700" cy="569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500">
                <a:highlight>
                  <a:srgbClr val="FFFF00"/>
                </a:highlight>
                <a:latin typeface="McLaren"/>
                <a:ea typeface="McLaren"/>
                <a:cs typeface="McLaren"/>
                <a:sym typeface="McLaren"/>
              </a:rPr>
              <a:t>Digital Arts</a:t>
            </a:r>
            <a:endParaRPr b="1" sz="2500">
              <a:highlight>
                <a:srgbClr val="FFFF00"/>
              </a:highlight>
            </a:endParaRPr>
          </a:p>
        </p:txBody>
      </p:sp>
      <p:sp>
        <p:nvSpPr>
          <p:cNvPr id="326" name="Google Shape;326;p32"/>
          <p:cNvSpPr txBox="1"/>
          <p:nvPr/>
        </p:nvSpPr>
        <p:spPr>
          <a:xfrm>
            <a:off x="6943738" y="1780325"/>
            <a:ext cx="2132700" cy="569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500">
                <a:highlight>
                  <a:srgbClr val="FFFF00"/>
                </a:highlight>
                <a:latin typeface="McLaren"/>
                <a:ea typeface="McLaren"/>
                <a:cs typeface="McLaren"/>
                <a:sym typeface="McLaren"/>
              </a:rPr>
              <a:t>Music</a:t>
            </a:r>
            <a:endParaRPr b="1" sz="2500">
              <a:highlight>
                <a:srgbClr val="FFFF00"/>
              </a:highlight>
            </a:endParaRPr>
          </a:p>
        </p:txBody>
      </p:sp>
      <p:sp>
        <p:nvSpPr>
          <p:cNvPr id="327" name="Google Shape;327;p32"/>
          <p:cNvSpPr txBox="1"/>
          <p:nvPr/>
        </p:nvSpPr>
        <p:spPr>
          <a:xfrm>
            <a:off x="6872650" y="2199850"/>
            <a:ext cx="2306700" cy="2522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 sz="1500" u="sng">
                <a:solidFill>
                  <a:srgbClr val="F3F3F3"/>
                </a:solidFill>
                <a:latin typeface="McLaren"/>
                <a:ea typeface="McLaren"/>
                <a:cs typeface="McLaren"/>
                <a:sym typeface="McLaren"/>
                <a:hlinkClick r:id="rId7">
                  <a:extLst>
                    <a:ext uri="{A12FA001-AC4F-418D-AE19-62706E023703}">
                      <ahyp:hlinkClr val="tx"/>
                    </a:ext>
                  </a:extLst>
                </a:hlinkClick>
              </a:rPr>
              <a:t>Choir</a:t>
            </a:r>
            <a:endParaRPr sz="1500">
              <a:solidFill>
                <a:srgbClr val="F3F3F3"/>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rPr lang="en" sz="1500" u="sng">
                <a:solidFill>
                  <a:srgbClr val="FFFFFF"/>
                </a:solidFill>
                <a:latin typeface="McLaren"/>
                <a:ea typeface="McLaren"/>
                <a:cs typeface="McLaren"/>
                <a:sym typeface="McLaren"/>
                <a:hlinkClick r:id="rId8">
                  <a:extLst>
                    <a:ext uri="{A12FA001-AC4F-418D-AE19-62706E023703}">
                      <ahyp:hlinkClr val="tx"/>
                    </a:ext>
                  </a:extLst>
                </a:hlinkClick>
              </a:rPr>
              <a:t>Orchestra</a:t>
            </a:r>
            <a:endParaRPr sz="1500">
              <a:solidFill>
                <a:srgbClr val="FFFFFF"/>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rPr lang="en" sz="1500" u="sng">
                <a:solidFill>
                  <a:srgbClr val="F3F3F3"/>
                </a:solidFill>
                <a:latin typeface="McLaren"/>
                <a:ea typeface="McLaren"/>
                <a:cs typeface="McLaren"/>
                <a:sym typeface="McLaren"/>
                <a:hlinkClick r:id="rId9">
                  <a:extLst>
                    <a:ext uri="{A12FA001-AC4F-418D-AE19-62706E023703}">
                      <ahyp:hlinkClr val="tx"/>
                    </a:ext>
                  </a:extLst>
                </a:hlinkClick>
              </a:rPr>
              <a:t>Band</a:t>
            </a:r>
            <a:endParaRPr sz="1500">
              <a:solidFill>
                <a:srgbClr val="F3F3F3"/>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rPr lang="en" sz="1500" u="sng">
                <a:solidFill>
                  <a:srgbClr val="FFFFFF"/>
                </a:solidFill>
                <a:latin typeface="McLaren"/>
                <a:ea typeface="McLaren"/>
                <a:cs typeface="McLaren"/>
                <a:sym typeface="McLaren"/>
                <a:hlinkClick r:id="rId10">
                  <a:extLst>
                    <a:ext uri="{A12FA001-AC4F-418D-AE19-62706E023703}">
                      <ahyp:hlinkClr val="tx"/>
                    </a:ext>
                  </a:extLst>
                </a:hlinkClick>
              </a:rPr>
              <a:t>Guitar</a:t>
            </a:r>
            <a:endParaRPr sz="1500">
              <a:solidFill>
                <a:srgbClr val="FFFFFF"/>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rPr lang="en" sz="1500" u="sng">
                <a:solidFill>
                  <a:srgbClr val="F3F3F3"/>
                </a:solidFill>
                <a:latin typeface="McLaren"/>
                <a:ea typeface="McLaren"/>
                <a:cs typeface="McLaren"/>
                <a:sym typeface="McLaren"/>
                <a:hlinkClick r:id="rId11">
                  <a:extLst>
                    <a:ext uri="{A12FA001-AC4F-418D-AE19-62706E023703}">
                      <ahyp:hlinkClr val="tx"/>
                    </a:ext>
                  </a:extLst>
                </a:hlinkClick>
              </a:rPr>
              <a:t>Piano</a:t>
            </a:r>
            <a:endParaRPr sz="1500">
              <a:solidFill>
                <a:srgbClr val="F3F3F3"/>
              </a:solidFill>
              <a:latin typeface="McLaren"/>
              <a:ea typeface="McLaren"/>
              <a:cs typeface="McLaren"/>
              <a:sym typeface="McLaren"/>
            </a:endParaRPr>
          </a:p>
          <a:p>
            <a:pPr indent="0" lvl="0" marL="0" rtl="0" algn="ctr">
              <a:lnSpc>
                <a:spcPct val="115000"/>
              </a:lnSpc>
              <a:spcBef>
                <a:spcPts val="0"/>
              </a:spcBef>
              <a:spcAft>
                <a:spcPts val="0"/>
              </a:spcAft>
              <a:buNone/>
            </a:pPr>
            <a:r>
              <a:rPr lang="en" u="sng">
                <a:solidFill>
                  <a:srgbClr val="FFFFFF"/>
                </a:solidFill>
                <a:latin typeface="McLaren"/>
                <a:ea typeface="McLaren"/>
                <a:cs typeface="McLaren"/>
                <a:sym typeface="McLaren"/>
                <a:hlinkClick r:id="rId12">
                  <a:extLst>
                    <a:ext uri="{A12FA001-AC4F-418D-AE19-62706E023703}">
                      <ahyp:hlinkClr val="tx"/>
                    </a:ext>
                  </a:extLst>
                </a:hlinkClick>
              </a:rPr>
              <a:t>Honors Wind Ensemble</a:t>
            </a:r>
            <a:r>
              <a:rPr lang="en">
                <a:solidFill>
                  <a:srgbClr val="F3F3F3"/>
                </a:solidFill>
                <a:latin typeface="McLaren"/>
                <a:ea typeface="McLaren"/>
                <a:cs typeface="McLaren"/>
                <a:sym typeface="McLaren"/>
              </a:rPr>
              <a:t> </a:t>
            </a:r>
            <a:endParaRPr>
              <a:solidFill>
                <a:srgbClr val="F3F3F3"/>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rPr lang="en" sz="1500" u="sng">
                <a:solidFill>
                  <a:srgbClr val="FFFFFF"/>
                </a:solidFill>
                <a:latin typeface="McLaren"/>
                <a:ea typeface="McLaren"/>
                <a:cs typeface="McLaren"/>
                <a:sym typeface="McLaren"/>
                <a:hlinkClick r:id="rId13">
                  <a:extLst>
                    <a:ext uri="{A12FA001-AC4F-418D-AE19-62706E023703}">
                      <ahyp:hlinkClr val="tx"/>
                    </a:ext>
                  </a:extLst>
                </a:hlinkClick>
              </a:rPr>
              <a:t>Honors Orchestra</a:t>
            </a:r>
            <a:endParaRPr sz="1500">
              <a:solidFill>
                <a:srgbClr val="FFFFFF"/>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rPr lang="en" sz="1500" u="sng">
                <a:solidFill>
                  <a:srgbClr val="FFFFFF"/>
                </a:solidFill>
                <a:latin typeface="McLaren"/>
                <a:ea typeface="McLaren"/>
                <a:cs typeface="McLaren"/>
                <a:sym typeface="McLaren"/>
                <a:hlinkClick r:id="rId14">
                  <a:extLst>
                    <a:ext uri="{A12FA001-AC4F-418D-AE19-62706E023703}">
                      <ahyp:hlinkClr val="tx"/>
                    </a:ext>
                  </a:extLst>
                </a:hlinkClick>
              </a:rPr>
              <a:t>Electronic Music</a:t>
            </a:r>
            <a:endParaRPr sz="1500">
              <a:solidFill>
                <a:srgbClr val="FFFFFF"/>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rPr lang="en" sz="1500" u="sng">
                <a:solidFill>
                  <a:srgbClr val="FFFFFF"/>
                </a:solidFill>
                <a:latin typeface="McLaren"/>
                <a:ea typeface="McLaren"/>
                <a:cs typeface="McLaren"/>
                <a:sym typeface="McLaren"/>
                <a:hlinkClick r:id="rId15">
                  <a:extLst>
                    <a:ext uri="{A12FA001-AC4F-418D-AE19-62706E023703}">
                      <ahyp:hlinkClr val="tx"/>
                    </a:ext>
                  </a:extLst>
                </a:hlinkClick>
              </a:rPr>
              <a:t>AP Music Theory</a:t>
            </a:r>
            <a:endParaRPr sz="1500">
              <a:solidFill>
                <a:srgbClr val="FFFFFF"/>
              </a:solidFill>
            </a:endParaRPr>
          </a:p>
        </p:txBody>
      </p:sp>
      <p:sp>
        <p:nvSpPr>
          <p:cNvPr id="328" name="Google Shape;328;p32"/>
          <p:cNvSpPr txBox="1"/>
          <p:nvPr/>
        </p:nvSpPr>
        <p:spPr>
          <a:xfrm>
            <a:off x="-161375" y="2546300"/>
            <a:ext cx="2980500" cy="2241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 sz="1300" u="sng">
                <a:solidFill>
                  <a:srgbClr val="FFFFFF"/>
                </a:solidFill>
                <a:latin typeface="McLaren"/>
                <a:ea typeface="McLaren"/>
                <a:cs typeface="McLaren"/>
                <a:sym typeface="McLaren"/>
                <a:hlinkClick r:id="rId16">
                  <a:extLst>
                    <a:ext uri="{A12FA001-AC4F-418D-AE19-62706E023703}">
                      <ahyp:hlinkClr val="tx"/>
                    </a:ext>
                  </a:extLst>
                </a:hlinkClick>
              </a:rPr>
              <a:t>Art 1 </a:t>
            </a:r>
            <a:endParaRPr sz="1300">
              <a:solidFill>
                <a:srgbClr val="FFFFFF"/>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rPr lang="en" sz="1300" u="sng">
                <a:solidFill>
                  <a:srgbClr val="FFFFFF"/>
                </a:solidFill>
                <a:latin typeface="McLaren"/>
                <a:ea typeface="McLaren"/>
                <a:cs typeface="McLaren"/>
                <a:sym typeface="McLaren"/>
                <a:hlinkClick r:id="rId17">
                  <a:extLst>
                    <a:ext uri="{A12FA001-AC4F-418D-AE19-62706E023703}">
                      <ahyp:hlinkClr val="tx"/>
                    </a:ext>
                  </a:extLst>
                </a:hlinkClick>
              </a:rPr>
              <a:t>Art 2 (3) Advanced</a:t>
            </a:r>
            <a:endParaRPr sz="1300">
              <a:solidFill>
                <a:srgbClr val="FFFFFF"/>
              </a:solidFill>
              <a:latin typeface="McLaren"/>
              <a:ea typeface="McLaren"/>
              <a:cs typeface="McLaren"/>
              <a:sym typeface="McLaren"/>
            </a:endParaRPr>
          </a:p>
          <a:p>
            <a:pPr indent="0" lvl="0" marL="0" rtl="0" algn="ctr">
              <a:lnSpc>
                <a:spcPct val="115000"/>
              </a:lnSpc>
              <a:spcBef>
                <a:spcPts val="0"/>
              </a:spcBef>
              <a:spcAft>
                <a:spcPts val="0"/>
              </a:spcAft>
              <a:buClr>
                <a:schemeClr val="dk1"/>
              </a:buClr>
              <a:buSzPts val="1100"/>
              <a:buFont typeface="Arial"/>
              <a:buNone/>
            </a:pPr>
            <a:r>
              <a:rPr lang="en" sz="1300" u="sng">
                <a:solidFill>
                  <a:srgbClr val="FFFFFF"/>
                </a:solidFill>
                <a:latin typeface="McLaren"/>
                <a:ea typeface="McLaren"/>
                <a:cs typeface="McLaren"/>
                <a:sym typeface="McLaren"/>
                <a:hlinkClick r:id="rId18">
                  <a:extLst>
                    <a:ext uri="{A12FA001-AC4F-418D-AE19-62706E023703}">
                      <ahyp:hlinkClr val="tx"/>
                    </a:ext>
                  </a:extLst>
                </a:hlinkClick>
              </a:rPr>
              <a:t>AP Studio Art Drawing</a:t>
            </a:r>
            <a:endParaRPr sz="1300">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rPr lang="en" sz="1300" u="sng">
                <a:solidFill>
                  <a:srgbClr val="FFFFFF"/>
                </a:solidFill>
                <a:latin typeface="McLaren"/>
                <a:ea typeface="McLaren"/>
                <a:cs typeface="McLaren"/>
                <a:sym typeface="McLaren"/>
                <a:hlinkClick r:id="rId19">
                  <a:extLst>
                    <a:ext uri="{A12FA001-AC4F-418D-AE19-62706E023703}">
                      <ahyp:hlinkClr val="tx"/>
                    </a:ext>
                  </a:extLst>
                </a:hlinkClick>
              </a:rPr>
              <a:t>AP Studio Art 2D Design</a:t>
            </a:r>
            <a:endParaRPr sz="1300">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rPr lang="en" sz="1300">
                <a:solidFill>
                  <a:srgbClr val="FFFFFF"/>
                </a:solidFill>
                <a:latin typeface="McLaren"/>
                <a:ea typeface="McLaren"/>
                <a:cs typeface="McLaren"/>
                <a:sym typeface="McLaren"/>
              </a:rPr>
              <a:t>Sculpture-Ceramics 1</a:t>
            </a:r>
            <a:endParaRPr sz="1300">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rPr lang="en" sz="1300">
                <a:solidFill>
                  <a:srgbClr val="FFFFFF"/>
                </a:solidFill>
                <a:latin typeface="McLaren"/>
                <a:ea typeface="McLaren"/>
                <a:cs typeface="McLaren"/>
                <a:sym typeface="McLaren"/>
              </a:rPr>
              <a:t>Advanced Sculpture 2 (3-4)</a:t>
            </a:r>
            <a:endParaRPr sz="1300">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rPr lang="en" sz="1300">
                <a:solidFill>
                  <a:srgbClr val="FFFFFF"/>
                </a:solidFill>
                <a:latin typeface="McLaren"/>
                <a:ea typeface="McLaren"/>
                <a:cs typeface="McLaren"/>
                <a:sym typeface="McLaren"/>
              </a:rPr>
              <a:t>Mixed Media</a:t>
            </a:r>
            <a:endParaRPr sz="1300">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rPr lang="en" sz="1300">
                <a:solidFill>
                  <a:srgbClr val="FFFFFF"/>
                </a:solidFill>
                <a:latin typeface="McLaren"/>
                <a:ea typeface="McLaren"/>
                <a:cs typeface="McLaren"/>
                <a:sym typeface="McLaren"/>
              </a:rPr>
              <a:t>Mixed Media 2 (Advanced)</a:t>
            </a:r>
            <a:endParaRPr>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rPr lang="en" u="sng">
                <a:solidFill>
                  <a:schemeClr val="lt1"/>
                </a:solidFill>
                <a:latin typeface="McLaren"/>
                <a:ea typeface="McLaren"/>
                <a:cs typeface="McLaren"/>
                <a:sym typeface="McLaren"/>
                <a:hlinkClick r:id="rId20">
                  <a:extLst>
                    <a:ext uri="{A12FA001-AC4F-418D-AE19-62706E023703}">
                      <ahyp:hlinkClr val="tx"/>
                    </a:ext>
                  </a:extLst>
                </a:hlinkClick>
              </a:rPr>
              <a:t>Visual Arts Showcase</a:t>
            </a:r>
            <a:endParaRPr>
              <a:solidFill>
                <a:schemeClr val="lt1"/>
              </a:solidFill>
              <a:latin typeface="McLaren"/>
              <a:ea typeface="McLaren"/>
              <a:cs typeface="McLaren"/>
              <a:sym typeface="McLaren"/>
            </a:endParaRPr>
          </a:p>
        </p:txBody>
      </p:sp>
      <p:sp>
        <p:nvSpPr>
          <p:cNvPr id="329" name="Google Shape;329;p32"/>
          <p:cNvSpPr txBox="1"/>
          <p:nvPr/>
        </p:nvSpPr>
        <p:spPr>
          <a:xfrm>
            <a:off x="2294575" y="3333725"/>
            <a:ext cx="2876400" cy="815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300" u="sng">
                <a:solidFill>
                  <a:srgbClr val="FFFFFF"/>
                </a:solidFill>
                <a:latin typeface="McLaren"/>
                <a:ea typeface="McLaren"/>
                <a:cs typeface="McLaren"/>
                <a:sym typeface="McLaren"/>
                <a:hlinkClick r:id="rId21">
                  <a:extLst>
                    <a:ext uri="{A12FA001-AC4F-418D-AE19-62706E023703}">
                      <ahyp:hlinkClr val="tx"/>
                    </a:ext>
                  </a:extLst>
                </a:hlinkClick>
              </a:rPr>
              <a:t>Digital Video Production</a:t>
            </a:r>
            <a:endParaRPr sz="1300">
              <a:solidFill>
                <a:srgbClr val="FFFFFF"/>
              </a:solidFill>
              <a:latin typeface="McLaren"/>
              <a:ea typeface="McLaren"/>
              <a:cs typeface="McLaren"/>
              <a:sym typeface="McLaren"/>
            </a:endParaRPr>
          </a:p>
          <a:p>
            <a:pPr indent="0" lvl="0" marL="0" rtl="0" algn="ctr">
              <a:lnSpc>
                <a:spcPct val="100000"/>
              </a:lnSpc>
              <a:spcBef>
                <a:spcPts val="0"/>
              </a:spcBef>
              <a:spcAft>
                <a:spcPts val="0"/>
              </a:spcAft>
              <a:buNone/>
            </a:pPr>
            <a:r>
              <a:rPr lang="en" sz="1300" u="sng">
                <a:solidFill>
                  <a:srgbClr val="FFFFFF"/>
                </a:solidFill>
                <a:latin typeface="McLaren"/>
                <a:ea typeface="McLaren"/>
                <a:cs typeface="McLaren"/>
                <a:sym typeface="McLaren"/>
                <a:hlinkClick r:id="rId22">
                  <a:extLst>
                    <a:ext uri="{A12FA001-AC4F-418D-AE19-62706E023703}">
                      <ahyp:hlinkClr val="tx"/>
                    </a:ext>
                  </a:extLst>
                </a:hlinkClick>
              </a:rPr>
              <a:t>Advanced Digital Video Production</a:t>
            </a:r>
            <a:endParaRPr sz="1300">
              <a:solidFill>
                <a:srgbClr val="FFFFFF"/>
              </a:solidFill>
              <a:latin typeface="McLaren"/>
              <a:ea typeface="McLaren"/>
              <a:cs typeface="McLaren"/>
              <a:sym typeface="McLaren"/>
            </a:endParaRPr>
          </a:p>
        </p:txBody>
      </p:sp>
      <p:sp>
        <p:nvSpPr>
          <p:cNvPr id="330" name="Google Shape;330;p32"/>
          <p:cNvSpPr txBox="1"/>
          <p:nvPr/>
        </p:nvSpPr>
        <p:spPr>
          <a:xfrm>
            <a:off x="4452288" y="3289950"/>
            <a:ext cx="2876400" cy="1075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300" u="sng">
                <a:solidFill>
                  <a:srgbClr val="FFFFFF"/>
                </a:solidFill>
                <a:latin typeface="McLaren"/>
                <a:ea typeface="McLaren"/>
                <a:cs typeface="McLaren"/>
                <a:sym typeface="McLaren"/>
                <a:hlinkClick r:id="rId23">
                  <a:extLst>
                    <a:ext uri="{A12FA001-AC4F-418D-AE19-62706E023703}">
                      <ahyp:hlinkClr val="tx"/>
                    </a:ext>
                  </a:extLst>
                </a:hlinkClick>
              </a:rPr>
              <a:t>Beginning Drama</a:t>
            </a:r>
            <a:endParaRPr sz="1300">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rPr lang="en" sz="1300" u="sng">
                <a:solidFill>
                  <a:srgbClr val="FFFFFF"/>
                </a:solidFill>
                <a:latin typeface="McLaren"/>
                <a:ea typeface="McLaren"/>
                <a:cs typeface="McLaren"/>
                <a:sym typeface="McLaren"/>
                <a:hlinkClick r:id="rId24">
                  <a:extLst>
                    <a:ext uri="{A12FA001-AC4F-418D-AE19-62706E023703}">
                      <ahyp:hlinkClr val="tx"/>
                    </a:ext>
                  </a:extLst>
                </a:hlinkClick>
              </a:rPr>
              <a:t>Intermediate Drama</a:t>
            </a:r>
            <a:endParaRPr sz="1300">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rPr lang="en" sz="1300" u="sng">
                <a:solidFill>
                  <a:srgbClr val="FFFFFF"/>
                </a:solidFill>
                <a:latin typeface="McLaren"/>
                <a:ea typeface="McLaren"/>
                <a:cs typeface="McLaren"/>
                <a:sym typeface="McLaren"/>
                <a:hlinkClick r:id="rId25">
                  <a:extLst>
                    <a:ext uri="{A12FA001-AC4F-418D-AE19-62706E023703}">
                      <ahyp:hlinkClr val="tx"/>
                    </a:ext>
                  </a:extLst>
                </a:hlinkClick>
              </a:rPr>
              <a:t>Advanced Drama</a:t>
            </a:r>
            <a:endParaRPr sz="1300">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rPr lang="en" sz="1300" u="sng">
                <a:solidFill>
                  <a:srgbClr val="FFFFFF"/>
                </a:solidFill>
                <a:latin typeface="McLaren"/>
                <a:ea typeface="McLaren"/>
                <a:cs typeface="McLaren"/>
                <a:sym typeface="McLaren"/>
                <a:hlinkClick r:id="rId26">
                  <a:extLst>
                    <a:ext uri="{A12FA001-AC4F-418D-AE19-62706E023703}">
                      <ahyp:hlinkClr val="tx"/>
                    </a:ext>
                  </a:extLst>
                </a:hlinkClick>
              </a:rPr>
              <a:t>Musical Theatre</a:t>
            </a:r>
            <a:endParaRPr sz="1300">
              <a:solidFill>
                <a:srgbClr val="FFFFFF"/>
              </a:solidFill>
              <a:latin typeface="McLaren"/>
              <a:ea typeface="McLaren"/>
              <a:cs typeface="McLaren"/>
              <a:sym typeface="McLaren"/>
            </a:endParaRPr>
          </a:p>
        </p:txBody>
      </p:sp>
      <p:grpSp>
        <p:nvGrpSpPr>
          <p:cNvPr id="331" name="Google Shape;331;p32"/>
          <p:cNvGrpSpPr/>
          <p:nvPr/>
        </p:nvGrpSpPr>
        <p:grpSpPr>
          <a:xfrm>
            <a:off x="6484200" y="4651950"/>
            <a:ext cx="2659800" cy="452300"/>
            <a:chOff x="6484200" y="4651950"/>
            <a:chExt cx="2659800" cy="452300"/>
          </a:xfrm>
        </p:grpSpPr>
        <p:sp>
          <p:nvSpPr>
            <p:cNvPr id="332" name="Google Shape;332;p32"/>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27"/>
                </a:rPr>
                <a:t>Back to “Homepage”</a:t>
              </a:r>
              <a:endParaRPr b="1">
                <a:solidFill>
                  <a:srgbClr val="F3F3F3"/>
                </a:solidFill>
                <a:latin typeface="McLaren"/>
                <a:ea typeface="McLaren"/>
                <a:cs typeface="McLaren"/>
                <a:sym typeface="McLaren"/>
              </a:endParaRPr>
            </a:p>
          </p:txBody>
        </p:sp>
        <p:pic>
          <p:nvPicPr>
            <p:cNvPr id="333" name="Google Shape;333;p32"/>
            <p:cNvPicPr preferRelativeResize="0"/>
            <p:nvPr/>
          </p:nvPicPr>
          <p:blipFill>
            <a:blip r:embed="rId28">
              <a:alphaModFix/>
            </a:blip>
            <a:stretch>
              <a:fillRect/>
            </a:stretch>
          </p:blipFill>
          <p:spPr>
            <a:xfrm>
              <a:off x="6694025" y="4651950"/>
              <a:ext cx="452300" cy="452300"/>
            </a:xfrm>
            <a:prstGeom prst="rect">
              <a:avLst/>
            </a:prstGeom>
            <a:noFill/>
            <a:ln>
              <a:noFill/>
            </a:ln>
          </p:spPr>
        </p:pic>
      </p:grpSp>
      <p:sp>
        <p:nvSpPr>
          <p:cNvPr id="334" name="Google Shape;334;p32"/>
          <p:cNvSpPr txBox="1"/>
          <p:nvPr/>
        </p:nvSpPr>
        <p:spPr>
          <a:xfrm>
            <a:off x="1869550" y="4678000"/>
            <a:ext cx="464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rgbClr val="FFFFFF"/>
                </a:solidFill>
                <a:latin typeface="McLaren"/>
                <a:ea typeface="McLaren"/>
                <a:cs typeface="McLaren"/>
                <a:sym typeface="McLaren"/>
                <a:hlinkClick r:id="rId29">
                  <a:extLst>
                    <a:ext uri="{A12FA001-AC4F-418D-AE19-62706E023703}">
                      <ahyp:hlinkClr val="tx"/>
                    </a:ext>
                  </a:extLst>
                </a:hlinkClick>
              </a:rPr>
              <a:t>More on our Performing Arts programs here...</a:t>
            </a:r>
            <a:endParaRPr>
              <a:solidFill>
                <a:srgbClr val="FFFFFF"/>
              </a:solidFill>
              <a:latin typeface="McLaren"/>
              <a:ea typeface="McLaren"/>
              <a:cs typeface="McLaren"/>
              <a:sym typeface="McLare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338" name="Shape 338"/>
        <p:cNvGrpSpPr/>
        <p:nvPr/>
      </p:nvGrpSpPr>
      <p:grpSpPr>
        <a:xfrm>
          <a:off x="0" y="0"/>
          <a:ext cx="0" cy="0"/>
          <a:chOff x="0" y="0"/>
          <a:chExt cx="0" cy="0"/>
        </a:xfrm>
      </p:grpSpPr>
      <p:sp>
        <p:nvSpPr>
          <p:cNvPr id="339" name="Google Shape;339;p33"/>
          <p:cNvSpPr txBox="1"/>
          <p:nvPr>
            <p:ph type="title"/>
          </p:nvPr>
        </p:nvSpPr>
        <p:spPr>
          <a:xfrm>
            <a:off x="64800" y="-109725"/>
            <a:ext cx="8520600" cy="219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McLaren"/>
                <a:ea typeface="McLaren"/>
                <a:cs typeface="McLaren"/>
                <a:sym typeface="McLaren"/>
              </a:rPr>
              <a:t>World Languages</a:t>
            </a:r>
            <a:r>
              <a:rPr b="1" lang="en">
                <a:solidFill>
                  <a:srgbClr val="FFFFFF"/>
                </a:solidFill>
                <a:latin typeface="McLaren"/>
                <a:ea typeface="McLaren"/>
                <a:cs typeface="McLaren"/>
                <a:sym typeface="McLaren"/>
              </a:rPr>
              <a:t> Department:</a:t>
            </a:r>
            <a:r>
              <a:rPr b="1" lang="en" sz="1800">
                <a:solidFill>
                  <a:srgbClr val="FFFFFF"/>
                </a:solidFill>
                <a:latin typeface="McLaren"/>
                <a:ea typeface="McLaren"/>
                <a:cs typeface="McLaren"/>
                <a:sym typeface="McLaren"/>
              </a:rPr>
              <a:t> </a:t>
            </a:r>
            <a:endParaRPr b="1" sz="1800">
              <a:solidFill>
                <a:srgbClr val="FFFFFF"/>
              </a:solidFill>
              <a:latin typeface="McLaren"/>
              <a:ea typeface="McLaren"/>
              <a:cs typeface="McLaren"/>
              <a:sym typeface="McLaren"/>
            </a:endParaRPr>
          </a:p>
          <a:p>
            <a:pPr indent="-330200" lvl="0" marL="457200" rtl="0" algn="l">
              <a:spcBef>
                <a:spcPts val="0"/>
              </a:spcBef>
              <a:spcAft>
                <a:spcPts val="0"/>
              </a:spcAft>
              <a:buClr>
                <a:srgbClr val="FFFFFF"/>
              </a:buClr>
              <a:buSzPts val="1600"/>
              <a:buFont typeface="McLaren"/>
              <a:buChar char="●"/>
            </a:pPr>
            <a:r>
              <a:rPr b="1" lang="en" sz="1600">
                <a:solidFill>
                  <a:srgbClr val="FFFFFF"/>
                </a:solidFill>
                <a:latin typeface="McLaren"/>
                <a:ea typeface="McLaren"/>
                <a:cs typeface="McLaren"/>
                <a:sym typeface="McLaren"/>
              </a:rPr>
              <a:t>French, Italian and Spanish all have four year programs. </a:t>
            </a:r>
            <a:endParaRPr b="1" sz="1600">
              <a:solidFill>
                <a:srgbClr val="FFFFFF"/>
              </a:solidFill>
              <a:latin typeface="McLaren"/>
              <a:ea typeface="McLaren"/>
              <a:cs typeface="McLaren"/>
              <a:sym typeface="McLaren"/>
            </a:endParaRPr>
          </a:p>
          <a:p>
            <a:pPr indent="-330200" lvl="0" marL="457200" rtl="0" algn="l">
              <a:spcBef>
                <a:spcPts val="0"/>
              </a:spcBef>
              <a:spcAft>
                <a:spcPts val="0"/>
              </a:spcAft>
              <a:buClr>
                <a:srgbClr val="FFFFFF"/>
              </a:buClr>
              <a:buSzPts val="1600"/>
              <a:buFont typeface="McLaren"/>
              <a:buChar char="●"/>
            </a:pPr>
            <a:r>
              <a:rPr b="1" lang="en" sz="1600">
                <a:solidFill>
                  <a:srgbClr val="FFFFFF"/>
                </a:solidFill>
                <a:latin typeface="McLaren"/>
                <a:ea typeface="McLaren"/>
                <a:cs typeface="McLaren"/>
                <a:sym typeface="McLaren"/>
              </a:rPr>
              <a:t>Two years of the same language are required for CSU/UC schools with three years highly recommended. Fulfills letter E of A-G requirements.</a:t>
            </a:r>
            <a:endParaRPr b="1" sz="1600">
              <a:solidFill>
                <a:srgbClr val="FFFFFF"/>
              </a:solidFill>
              <a:latin typeface="McLaren"/>
              <a:ea typeface="McLaren"/>
              <a:cs typeface="McLaren"/>
              <a:sym typeface="McLaren"/>
            </a:endParaRPr>
          </a:p>
          <a:p>
            <a:pPr indent="-330200" lvl="0" marL="457200" rtl="0" algn="l">
              <a:spcBef>
                <a:spcPts val="0"/>
              </a:spcBef>
              <a:spcAft>
                <a:spcPts val="0"/>
              </a:spcAft>
              <a:buClr>
                <a:srgbClr val="FFFFFF"/>
              </a:buClr>
              <a:buSzPts val="1600"/>
              <a:buFont typeface="McLaren"/>
              <a:buChar char="●"/>
            </a:pPr>
            <a:r>
              <a:rPr b="1" lang="en" sz="1600">
                <a:solidFill>
                  <a:srgbClr val="FFFFFF"/>
                </a:solidFill>
                <a:latin typeface="McLaren"/>
                <a:ea typeface="McLaren"/>
                <a:cs typeface="McLaren"/>
                <a:sym typeface="McLaren"/>
              </a:rPr>
              <a:t>Learning a different language is learning a different vision of life.</a:t>
            </a:r>
            <a:endParaRPr b="1" sz="1600">
              <a:solidFill>
                <a:srgbClr val="FFFFFF"/>
              </a:solidFill>
              <a:latin typeface="McLaren"/>
              <a:ea typeface="McLaren"/>
              <a:cs typeface="McLaren"/>
              <a:sym typeface="McLaren"/>
            </a:endParaRPr>
          </a:p>
          <a:p>
            <a:pPr indent="-330200" lvl="0" marL="457200" rtl="0" algn="l">
              <a:spcBef>
                <a:spcPts val="0"/>
              </a:spcBef>
              <a:spcAft>
                <a:spcPts val="0"/>
              </a:spcAft>
              <a:buClr>
                <a:srgbClr val="FFFFFF"/>
              </a:buClr>
              <a:buSzPts val="1600"/>
              <a:buFont typeface="McLaren"/>
              <a:buChar char="●"/>
            </a:pPr>
            <a:r>
              <a:rPr b="1" lang="en" sz="1600">
                <a:solidFill>
                  <a:srgbClr val="FFFFFF"/>
                </a:solidFill>
                <a:latin typeface="McLaren"/>
                <a:ea typeface="McLaren"/>
                <a:cs typeface="McLaren"/>
                <a:sym typeface="McLaren"/>
              </a:rPr>
              <a:t>Students can take several spanish paths: </a:t>
            </a:r>
            <a:r>
              <a:rPr b="1" lang="en" sz="1600">
                <a:solidFill>
                  <a:srgbClr val="FFF2CC"/>
                </a:solidFill>
                <a:latin typeface="McLaren"/>
                <a:ea typeface="McLaren"/>
                <a:cs typeface="McLaren"/>
                <a:sym typeface="McLaren"/>
              </a:rPr>
              <a:t>S</a:t>
            </a:r>
            <a:r>
              <a:rPr b="1" lang="en" sz="1600">
                <a:solidFill>
                  <a:srgbClr val="FFF2CC"/>
                </a:solidFill>
                <a:latin typeface="McLaren"/>
                <a:ea typeface="McLaren"/>
                <a:cs typeface="McLaren"/>
                <a:sym typeface="McLaren"/>
              </a:rPr>
              <a:t>panish 1 or Spanish Speakers 1 → spanish 2 or Spanish Speakers 2 → spanish 3 or 3 honors → spanish 4 or AP spanish</a:t>
            </a:r>
            <a:endParaRPr b="1" sz="1600">
              <a:solidFill>
                <a:srgbClr val="FFF2CC"/>
              </a:solidFill>
              <a:latin typeface="McLaren"/>
              <a:ea typeface="McLaren"/>
              <a:cs typeface="McLaren"/>
              <a:sym typeface="McLaren"/>
            </a:endParaRPr>
          </a:p>
          <a:p>
            <a:pPr indent="0" lvl="0" marL="457200" rtl="0" algn="l">
              <a:spcBef>
                <a:spcPts val="0"/>
              </a:spcBef>
              <a:spcAft>
                <a:spcPts val="0"/>
              </a:spcAft>
              <a:buNone/>
            </a:pPr>
            <a:r>
              <a:t/>
            </a:r>
            <a:endParaRPr b="1" sz="1600">
              <a:solidFill>
                <a:srgbClr val="FFFFFF"/>
              </a:solidFill>
              <a:latin typeface="McLaren"/>
              <a:ea typeface="McLaren"/>
              <a:cs typeface="McLaren"/>
              <a:sym typeface="McLaren"/>
            </a:endParaRPr>
          </a:p>
        </p:txBody>
      </p:sp>
      <p:sp>
        <p:nvSpPr>
          <p:cNvPr id="340" name="Google Shape;340;p33"/>
          <p:cNvSpPr/>
          <p:nvPr/>
        </p:nvSpPr>
        <p:spPr>
          <a:xfrm>
            <a:off x="64800" y="2324375"/>
            <a:ext cx="1580400" cy="1482000"/>
          </a:xfrm>
          <a:prstGeom prst="verticalScroll">
            <a:avLst>
              <a:gd fmla="val 12500"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u="sng">
                <a:hlinkClick r:id="rId3"/>
              </a:rPr>
              <a:t>Spanish 1 for Spanish Speakers</a:t>
            </a:r>
            <a:endParaRPr b="1"/>
          </a:p>
        </p:txBody>
      </p:sp>
      <p:sp>
        <p:nvSpPr>
          <p:cNvPr id="341" name="Google Shape;341;p33"/>
          <p:cNvSpPr/>
          <p:nvPr/>
        </p:nvSpPr>
        <p:spPr>
          <a:xfrm>
            <a:off x="6201325" y="2292575"/>
            <a:ext cx="1580400" cy="1482000"/>
          </a:xfrm>
          <a:prstGeom prst="verticalScroll">
            <a:avLst>
              <a:gd fmla="val 12500"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u="sng">
                <a:hlinkClick r:id="rId4"/>
              </a:rPr>
              <a:t>French 1-4</a:t>
            </a:r>
            <a:endParaRPr b="1"/>
          </a:p>
        </p:txBody>
      </p:sp>
      <p:sp>
        <p:nvSpPr>
          <p:cNvPr id="342" name="Google Shape;342;p33"/>
          <p:cNvSpPr/>
          <p:nvPr/>
        </p:nvSpPr>
        <p:spPr>
          <a:xfrm>
            <a:off x="7691650" y="2260775"/>
            <a:ext cx="1441200" cy="1545600"/>
          </a:xfrm>
          <a:prstGeom prst="verticalScroll">
            <a:avLst>
              <a:gd fmla="val 12500"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t>Italian 1-4</a:t>
            </a:r>
            <a:endParaRPr b="1" sz="1500"/>
          </a:p>
          <a:p>
            <a:pPr indent="0" lvl="0" marL="0" rtl="0" algn="l">
              <a:spcBef>
                <a:spcPts val="0"/>
              </a:spcBef>
              <a:spcAft>
                <a:spcPts val="0"/>
              </a:spcAft>
              <a:buNone/>
            </a:pPr>
            <a:r>
              <a:rPr b="1" lang="en" sz="1500" u="sng">
                <a:hlinkClick r:id="rId5"/>
              </a:rPr>
              <a:t>Perche` Italiano?</a:t>
            </a:r>
            <a:endParaRPr b="1" sz="1500"/>
          </a:p>
        </p:txBody>
      </p:sp>
      <p:sp>
        <p:nvSpPr>
          <p:cNvPr id="343" name="Google Shape;343;p33"/>
          <p:cNvSpPr/>
          <p:nvPr/>
        </p:nvSpPr>
        <p:spPr>
          <a:xfrm>
            <a:off x="3133063" y="2324375"/>
            <a:ext cx="1580400" cy="1482000"/>
          </a:xfrm>
          <a:prstGeom prst="verticalScroll">
            <a:avLst>
              <a:gd fmla="val 12500"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u="sng">
                <a:hlinkClick r:id="rId6"/>
              </a:rPr>
              <a:t>Español 3 honores</a:t>
            </a:r>
            <a:endParaRPr b="1"/>
          </a:p>
        </p:txBody>
      </p:sp>
      <p:sp>
        <p:nvSpPr>
          <p:cNvPr id="344" name="Google Shape;344;p33"/>
          <p:cNvSpPr/>
          <p:nvPr/>
        </p:nvSpPr>
        <p:spPr>
          <a:xfrm>
            <a:off x="4661500" y="2324375"/>
            <a:ext cx="1580400" cy="1482000"/>
          </a:xfrm>
          <a:prstGeom prst="verticalScroll">
            <a:avLst>
              <a:gd fmla="val 12500"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u="sng">
                <a:latin typeface="Chelsea Market"/>
                <a:ea typeface="Chelsea Market"/>
                <a:cs typeface="Chelsea Market"/>
                <a:sym typeface="Chelsea Market"/>
                <a:hlinkClick r:id="rId7"/>
              </a:rPr>
              <a:t>AP Spanish Language and Culture</a:t>
            </a:r>
            <a:endParaRPr b="1">
              <a:latin typeface="Chelsea Market"/>
              <a:ea typeface="Chelsea Market"/>
              <a:cs typeface="Chelsea Market"/>
              <a:sym typeface="Chelsea Market"/>
            </a:endParaRPr>
          </a:p>
        </p:txBody>
      </p:sp>
      <p:sp>
        <p:nvSpPr>
          <p:cNvPr id="345" name="Google Shape;345;p33"/>
          <p:cNvSpPr/>
          <p:nvPr/>
        </p:nvSpPr>
        <p:spPr>
          <a:xfrm>
            <a:off x="1631350" y="2324375"/>
            <a:ext cx="1580400" cy="1482000"/>
          </a:xfrm>
          <a:prstGeom prst="verticalScroll">
            <a:avLst>
              <a:gd fmla="val 12500"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u="sng">
                <a:hlinkClick r:id="rId8"/>
              </a:rPr>
              <a:t>Spa</a:t>
            </a:r>
            <a:r>
              <a:rPr b="1" lang="en" u="sng">
                <a:hlinkClick r:id="rId9"/>
              </a:rPr>
              <a:t>nish 1-4</a:t>
            </a:r>
            <a:endParaRPr b="1"/>
          </a:p>
        </p:txBody>
      </p:sp>
      <p:grpSp>
        <p:nvGrpSpPr>
          <p:cNvPr id="346" name="Google Shape;346;p33"/>
          <p:cNvGrpSpPr/>
          <p:nvPr/>
        </p:nvGrpSpPr>
        <p:grpSpPr>
          <a:xfrm>
            <a:off x="6484200" y="4651950"/>
            <a:ext cx="2659800" cy="452300"/>
            <a:chOff x="6484200" y="4651950"/>
            <a:chExt cx="2659800" cy="452300"/>
          </a:xfrm>
        </p:grpSpPr>
        <p:sp>
          <p:nvSpPr>
            <p:cNvPr id="347" name="Google Shape;347;p33"/>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10"/>
                </a:rPr>
                <a:t>Back to “Homepage”</a:t>
              </a:r>
              <a:endParaRPr b="1">
                <a:solidFill>
                  <a:srgbClr val="F3F3F3"/>
                </a:solidFill>
                <a:latin typeface="McLaren"/>
                <a:ea typeface="McLaren"/>
                <a:cs typeface="McLaren"/>
                <a:sym typeface="McLaren"/>
              </a:endParaRPr>
            </a:p>
          </p:txBody>
        </p:sp>
        <p:pic>
          <p:nvPicPr>
            <p:cNvPr id="348" name="Google Shape;348;p33"/>
            <p:cNvPicPr preferRelativeResize="0"/>
            <p:nvPr/>
          </p:nvPicPr>
          <p:blipFill>
            <a:blip r:embed="rId11">
              <a:alphaModFix/>
            </a:blip>
            <a:stretch>
              <a:fillRect/>
            </a:stretch>
          </p:blipFill>
          <p:spPr>
            <a:xfrm>
              <a:off x="6694025" y="4651950"/>
              <a:ext cx="452300" cy="452300"/>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352" name="Shape 352"/>
        <p:cNvGrpSpPr/>
        <p:nvPr/>
      </p:nvGrpSpPr>
      <p:grpSpPr>
        <a:xfrm>
          <a:off x="0" y="0"/>
          <a:ext cx="0" cy="0"/>
          <a:chOff x="0" y="0"/>
          <a:chExt cx="0" cy="0"/>
        </a:xfrm>
      </p:grpSpPr>
      <p:sp>
        <p:nvSpPr>
          <p:cNvPr id="353" name="Google Shape;353;p34"/>
          <p:cNvSpPr txBox="1"/>
          <p:nvPr>
            <p:ph type="title"/>
          </p:nvPr>
        </p:nvSpPr>
        <p:spPr>
          <a:xfrm>
            <a:off x="230250" y="103100"/>
            <a:ext cx="8683500" cy="58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FFFFFF"/>
                </a:solidFill>
                <a:latin typeface="McLaren"/>
                <a:ea typeface="McLaren"/>
                <a:cs typeface="McLaren"/>
                <a:sym typeface="McLaren"/>
              </a:rPr>
              <a:t>Advanced Placement (AP) and Honors Courses</a:t>
            </a:r>
            <a:endParaRPr b="1" sz="2600">
              <a:solidFill>
                <a:srgbClr val="FFFFFF"/>
              </a:solidFill>
              <a:latin typeface="McLaren"/>
              <a:ea typeface="McLaren"/>
              <a:cs typeface="McLaren"/>
              <a:sym typeface="McLaren"/>
            </a:endParaRPr>
          </a:p>
        </p:txBody>
      </p:sp>
      <p:sp>
        <p:nvSpPr>
          <p:cNvPr id="354" name="Google Shape;354;p34"/>
          <p:cNvSpPr txBox="1"/>
          <p:nvPr/>
        </p:nvSpPr>
        <p:spPr>
          <a:xfrm>
            <a:off x="230250" y="662800"/>
            <a:ext cx="3125700" cy="1890600"/>
          </a:xfrm>
          <a:prstGeom prst="rect">
            <a:avLst/>
          </a:prstGeom>
          <a:noFill/>
          <a:ln cap="flat" cmpd="sng" w="38100">
            <a:solidFill>
              <a:srgbClr val="FFFF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600">
                <a:solidFill>
                  <a:schemeClr val="accent6"/>
                </a:solidFill>
                <a:latin typeface="McLaren"/>
                <a:ea typeface="McLaren"/>
                <a:cs typeface="McLaren"/>
                <a:sym typeface="McLaren"/>
              </a:rPr>
              <a:t>SCIENCE</a:t>
            </a:r>
            <a:endParaRPr b="1" sz="1600">
              <a:solidFill>
                <a:schemeClr val="accent6"/>
              </a:solidFill>
              <a:latin typeface="McLaren"/>
              <a:ea typeface="McLaren"/>
              <a:cs typeface="McLaren"/>
              <a:sym typeface="McLaren"/>
            </a:endParaRPr>
          </a:p>
          <a:p>
            <a:pPr indent="0" lvl="0" marL="0" rtl="0" algn="ctr">
              <a:lnSpc>
                <a:spcPct val="150000"/>
              </a:lnSpc>
              <a:spcBef>
                <a:spcPts val="0"/>
              </a:spcBef>
              <a:spcAft>
                <a:spcPts val="0"/>
              </a:spcAft>
              <a:buNone/>
            </a:pPr>
            <a:r>
              <a:rPr lang="en" sz="1200" u="sng">
                <a:solidFill>
                  <a:schemeClr val="lt1"/>
                </a:solidFill>
                <a:latin typeface="McLaren"/>
                <a:ea typeface="McLaren"/>
                <a:cs typeface="McLaren"/>
                <a:sym typeface="McLaren"/>
                <a:hlinkClick r:id="rId3">
                  <a:extLst>
                    <a:ext uri="{A12FA001-AC4F-418D-AE19-62706E023703}">
                      <ahyp:hlinkClr val="tx"/>
                    </a:ext>
                  </a:extLst>
                </a:hlinkClick>
              </a:rPr>
              <a:t>AP Biology</a:t>
            </a:r>
            <a:endParaRPr sz="1200">
              <a:solidFill>
                <a:schemeClr val="lt1"/>
              </a:solidFill>
            </a:endParaRPr>
          </a:p>
          <a:p>
            <a:pPr indent="0" lvl="0" marL="0" rtl="0" algn="ctr">
              <a:lnSpc>
                <a:spcPct val="150000"/>
              </a:lnSpc>
              <a:spcBef>
                <a:spcPts val="0"/>
              </a:spcBef>
              <a:spcAft>
                <a:spcPts val="0"/>
              </a:spcAft>
              <a:buNone/>
            </a:pPr>
            <a:r>
              <a:rPr lang="en" sz="1200" u="sng">
                <a:solidFill>
                  <a:schemeClr val="lt1"/>
                </a:solidFill>
                <a:latin typeface="McLaren"/>
                <a:ea typeface="McLaren"/>
                <a:cs typeface="McLaren"/>
                <a:sym typeface="McLaren"/>
                <a:hlinkClick r:id="rId4">
                  <a:extLst>
                    <a:ext uri="{A12FA001-AC4F-418D-AE19-62706E023703}">
                      <ahyp:hlinkClr val="tx"/>
                    </a:ext>
                  </a:extLst>
                </a:hlinkClick>
              </a:rPr>
              <a:t>AP Chemistry</a:t>
            </a:r>
            <a:endParaRPr sz="1200">
              <a:solidFill>
                <a:srgbClr val="FFFFFF"/>
              </a:solidFill>
              <a:latin typeface="McLaren"/>
              <a:ea typeface="McLaren"/>
              <a:cs typeface="McLaren"/>
              <a:sym typeface="McLaren"/>
            </a:endParaRPr>
          </a:p>
          <a:p>
            <a:pPr indent="0" lvl="0" marL="0" rtl="0" algn="ctr">
              <a:lnSpc>
                <a:spcPct val="150000"/>
              </a:lnSpc>
              <a:spcBef>
                <a:spcPts val="0"/>
              </a:spcBef>
              <a:spcAft>
                <a:spcPts val="0"/>
              </a:spcAft>
              <a:buNone/>
            </a:pPr>
            <a:r>
              <a:rPr lang="en" sz="1200" u="sng">
                <a:solidFill>
                  <a:schemeClr val="lt1"/>
                </a:solidFill>
                <a:latin typeface="McLaren"/>
                <a:ea typeface="McLaren"/>
                <a:cs typeface="McLaren"/>
                <a:sym typeface="McLaren"/>
                <a:hlinkClick r:id="rId5">
                  <a:extLst>
                    <a:ext uri="{A12FA001-AC4F-418D-AE19-62706E023703}">
                      <ahyp:hlinkClr val="tx"/>
                    </a:ext>
                  </a:extLst>
                </a:hlinkClick>
              </a:rPr>
              <a:t>AP Environmental Science</a:t>
            </a:r>
            <a:endParaRPr/>
          </a:p>
          <a:p>
            <a:pPr indent="0" lvl="0" marL="0" rtl="0" algn="ctr">
              <a:lnSpc>
                <a:spcPct val="150000"/>
              </a:lnSpc>
              <a:spcBef>
                <a:spcPts val="0"/>
              </a:spcBef>
              <a:spcAft>
                <a:spcPts val="0"/>
              </a:spcAft>
              <a:buNone/>
            </a:pPr>
            <a:r>
              <a:rPr lang="en" sz="1200" u="sng">
                <a:solidFill>
                  <a:schemeClr val="lt1"/>
                </a:solidFill>
                <a:latin typeface="McLaren"/>
                <a:ea typeface="McLaren"/>
                <a:cs typeface="McLaren"/>
                <a:sym typeface="McLaren"/>
                <a:hlinkClick r:id="rId6">
                  <a:extLst>
                    <a:ext uri="{A12FA001-AC4F-418D-AE19-62706E023703}">
                      <ahyp:hlinkClr val="tx"/>
                    </a:ext>
                  </a:extLst>
                </a:hlinkClick>
              </a:rPr>
              <a:t>AP Physics 1</a:t>
            </a:r>
            <a:r>
              <a:rPr lang="en" sz="1200">
                <a:solidFill>
                  <a:schemeClr val="lt1"/>
                </a:solidFill>
                <a:latin typeface="McLaren"/>
                <a:ea typeface="McLaren"/>
                <a:cs typeface="McLaren"/>
                <a:sym typeface="McLaren"/>
              </a:rPr>
              <a:t> </a:t>
            </a:r>
            <a:r>
              <a:rPr lang="en" sz="1200" u="sng">
                <a:solidFill>
                  <a:schemeClr val="lt1"/>
                </a:solidFill>
                <a:latin typeface="McLaren"/>
                <a:ea typeface="McLaren"/>
                <a:cs typeface="McLaren"/>
                <a:sym typeface="McLaren"/>
                <a:hlinkClick r:id="rId7">
                  <a:extLst>
                    <a:ext uri="{A12FA001-AC4F-418D-AE19-62706E023703}">
                      <ahyp:hlinkClr val="tx"/>
                    </a:ext>
                  </a:extLst>
                </a:hlinkClick>
              </a:rPr>
              <a:t>AP Physics 2</a:t>
            </a:r>
            <a:endParaRPr sz="1200">
              <a:solidFill>
                <a:schemeClr val="lt1"/>
              </a:solidFill>
              <a:latin typeface="McLaren"/>
              <a:ea typeface="McLaren"/>
              <a:cs typeface="McLaren"/>
              <a:sym typeface="McLaren"/>
            </a:endParaRPr>
          </a:p>
          <a:p>
            <a:pPr indent="0" lvl="0" marL="0" rtl="0" algn="ctr">
              <a:lnSpc>
                <a:spcPct val="150000"/>
              </a:lnSpc>
              <a:spcBef>
                <a:spcPts val="0"/>
              </a:spcBef>
              <a:spcAft>
                <a:spcPts val="0"/>
              </a:spcAft>
              <a:buNone/>
            </a:pPr>
            <a:r>
              <a:rPr lang="en" sz="1200" u="sng">
                <a:solidFill>
                  <a:schemeClr val="lt1"/>
                </a:solidFill>
                <a:latin typeface="McLaren"/>
                <a:ea typeface="McLaren"/>
                <a:cs typeface="McLaren"/>
                <a:sym typeface="McLaren"/>
                <a:hlinkClick r:id="rId8">
                  <a:extLst>
                    <a:ext uri="{A12FA001-AC4F-418D-AE19-62706E023703}">
                      <ahyp:hlinkClr val="tx"/>
                    </a:ext>
                  </a:extLst>
                </a:hlinkClick>
              </a:rPr>
              <a:t>Chemistry NGSS (Advanced/Honors)</a:t>
            </a:r>
            <a:r>
              <a:rPr lang="en" sz="1200">
                <a:solidFill>
                  <a:schemeClr val="lt1"/>
                </a:solidFill>
                <a:latin typeface="McLaren"/>
                <a:ea typeface="McLaren"/>
                <a:cs typeface="McLaren"/>
                <a:sym typeface="McLaren"/>
              </a:rPr>
              <a:t>	</a:t>
            </a:r>
            <a:endParaRPr sz="1200">
              <a:solidFill>
                <a:srgbClr val="FFFFFF"/>
              </a:solidFill>
              <a:latin typeface="McLaren"/>
              <a:ea typeface="McLaren"/>
              <a:cs typeface="McLaren"/>
              <a:sym typeface="McLaren"/>
            </a:endParaRPr>
          </a:p>
          <a:p>
            <a:pPr indent="0" lvl="0" marL="0" rtl="0" algn="ctr">
              <a:lnSpc>
                <a:spcPct val="115000"/>
              </a:lnSpc>
              <a:spcBef>
                <a:spcPts val="0"/>
              </a:spcBef>
              <a:spcAft>
                <a:spcPts val="0"/>
              </a:spcAft>
              <a:buNone/>
            </a:pPr>
            <a:r>
              <a:t/>
            </a:r>
            <a:endParaRPr b="1" sz="1000">
              <a:solidFill>
                <a:srgbClr val="FFFFFF"/>
              </a:solidFill>
              <a:latin typeface="McLaren"/>
              <a:ea typeface="McLaren"/>
              <a:cs typeface="McLaren"/>
              <a:sym typeface="McLaren"/>
            </a:endParaRPr>
          </a:p>
          <a:p>
            <a:pPr indent="0" lvl="0" marL="0" rtl="0" algn="ctr">
              <a:lnSpc>
                <a:spcPct val="115000"/>
              </a:lnSpc>
              <a:spcBef>
                <a:spcPts val="1600"/>
              </a:spcBef>
              <a:spcAft>
                <a:spcPts val="0"/>
              </a:spcAft>
              <a:buNone/>
            </a:pPr>
            <a:r>
              <a:t/>
            </a:r>
            <a:endParaRPr b="1">
              <a:solidFill>
                <a:srgbClr val="FFFFFF"/>
              </a:solidFill>
              <a:latin typeface="McLaren"/>
              <a:ea typeface="McLaren"/>
              <a:cs typeface="McLaren"/>
              <a:sym typeface="McLaren"/>
            </a:endParaRPr>
          </a:p>
          <a:p>
            <a:pPr indent="0" lvl="0" marL="0" rtl="0" algn="ctr">
              <a:lnSpc>
                <a:spcPct val="115000"/>
              </a:lnSpc>
              <a:spcBef>
                <a:spcPts val="1600"/>
              </a:spcBef>
              <a:spcAft>
                <a:spcPts val="0"/>
              </a:spcAft>
              <a:buNone/>
            </a:pPr>
            <a:r>
              <a:t/>
            </a:r>
            <a:endParaRPr b="1">
              <a:solidFill>
                <a:srgbClr val="FFFFFF"/>
              </a:solidFill>
              <a:latin typeface="McLaren"/>
              <a:ea typeface="McLaren"/>
              <a:cs typeface="McLaren"/>
              <a:sym typeface="McLaren"/>
            </a:endParaRPr>
          </a:p>
          <a:p>
            <a:pPr indent="0" lvl="0" marL="0" rtl="0" algn="l">
              <a:lnSpc>
                <a:spcPct val="115000"/>
              </a:lnSpc>
              <a:spcBef>
                <a:spcPts val="0"/>
              </a:spcBef>
              <a:spcAft>
                <a:spcPts val="0"/>
              </a:spcAft>
              <a:buNone/>
            </a:pPr>
            <a:r>
              <a:t/>
            </a:r>
            <a:endParaRPr>
              <a:solidFill>
                <a:schemeClr val="lt1"/>
              </a:solidFill>
              <a:latin typeface="McLaren"/>
              <a:ea typeface="McLaren"/>
              <a:cs typeface="McLaren"/>
              <a:sym typeface="McLaren"/>
            </a:endParaRPr>
          </a:p>
          <a:p>
            <a:pPr indent="0" lvl="0" marL="0" rtl="0" algn="l">
              <a:lnSpc>
                <a:spcPct val="115000"/>
              </a:lnSpc>
              <a:spcBef>
                <a:spcPts val="1600"/>
              </a:spcBef>
              <a:spcAft>
                <a:spcPts val="0"/>
              </a:spcAft>
              <a:buNone/>
            </a:pPr>
            <a:r>
              <a:rPr lang="en">
                <a:solidFill>
                  <a:schemeClr val="lt1"/>
                </a:solidFill>
                <a:latin typeface="McLaren"/>
                <a:ea typeface="McLaren"/>
                <a:cs typeface="McLaren"/>
                <a:sym typeface="McLaren"/>
              </a:rPr>
              <a:t>	</a:t>
            </a:r>
            <a:endParaRPr b="1" sz="600">
              <a:solidFill>
                <a:srgbClr val="FFFFFF"/>
              </a:solidFill>
              <a:latin typeface="McLaren"/>
              <a:ea typeface="McLaren"/>
              <a:cs typeface="McLaren"/>
              <a:sym typeface="McLaren"/>
            </a:endParaRPr>
          </a:p>
          <a:p>
            <a:pPr indent="0" lvl="0" marL="0" rtl="0" algn="ctr">
              <a:lnSpc>
                <a:spcPct val="115000"/>
              </a:lnSpc>
              <a:spcBef>
                <a:spcPts val="1600"/>
              </a:spcBef>
              <a:spcAft>
                <a:spcPts val="0"/>
              </a:spcAft>
              <a:buNone/>
            </a:pPr>
            <a:r>
              <a:t/>
            </a:r>
            <a:endParaRPr b="1" sz="1000">
              <a:solidFill>
                <a:srgbClr val="FFFFFF"/>
              </a:solidFill>
              <a:latin typeface="McLaren"/>
              <a:ea typeface="McLaren"/>
              <a:cs typeface="McLaren"/>
              <a:sym typeface="McLaren"/>
            </a:endParaRPr>
          </a:p>
          <a:p>
            <a:pPr indent="0" lvl="0" marL="0" rtl="0" algn="ctr">
              <a:lnSpc>
                <a:spcPct val="115000"/>
              </a:lnSpc>
              <a:spcBef>
                <a:spcPts val="1600"/>
              </a:spcBef>
              <a:spcAft>
                <a:spcPts val="0"/>
              </a:spcAft>
              <a:buClr>
                <a:schemeClr val="dk1"/>
              </a:buClr>
              <a:buSzPts val="1100"/>
              <a:buFont typeface="Arial"/>
              <a:buNone/>
            </a:pPr>
            <a:r>
              <a:t/>
            </a:r>
            <a:endParaRPr b="1">
              <a:solidFill>
                <a:srgbClr val="FFFFFF"/>
              </a:solidFill>
              <a:latin typeface="McLaren"/>
              <a:ea typeface="McLaren"/>
              <a:cs typeface="McLaren"/>
              <a:sym typeface="McLaren"/>
            </a:endParaRPr>
          </a:p>
          <a:p>
            <a:pPr indent="0" lvl="0" marL="0" rtl="0" algn="ctr">
              <a:lnSpc>
                <a:spcPct val="115000"/>
              </a:lnSpc>
              <a:spcBef>
                <a:spcPts val="1600"/>
              </a:spcBef>
              <a:spcAft>
                <a:spcPts val="0"/>
              </a:spcAft>
              <a:buNone/>
            </a:pPr>
            <a:r>
              <a:t/>
            </a:r>
            <a:endParaRPr b="1">
              <a:solidFill>
                <a:srgbClr val="FFFFFF"/>
              </a:solidFill>
              <a:latin typeface="McLaren"/>
              <a:ea typeface="McLaren"/>
              <a:cs typeface="McLaren"/>
              <a:sym typeface="McLaren"/>
            </a:endParaRPr>
          </a:p>
        </p:txBody>
      </p:sp>
      <p:sp>
        <p:nvSpPr>
          <p:cNvPr id="355" name="Google Shape;355;p34"/>
          <p:cNvSpPr txBox="1"/>
          <p:nvPr/>
        </p:nvSpPr>
        <p:spPr>
          <a:xfrm>
            <a:off x="230250" y="2763875"/>
            <a:ext cx="1934400" cy="1972500"/>
          </a:xfrm>
          <a:prstGeom prst="rect">
            <a:avLst/>
          </a:prstGeom>
          <a:noFill/>
          <a:ln cap="flat" cmpd="sng" w="38100">
            <a:solidFill>
              <a:srgbClr val="FFFF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600">
                <a:solidFill>
                  <a:schemeClr val="accent6"/>
                </a:solidFill>
                <a:latin typeface="McLaren"/>
                <a:ea typeface="McLaren"/>
                <a:cs typeface="McLaren"/>
                <a:sym typeface="McLaren"/>
              </a:rPr>
              <a:t>MATH</a:t>
            </a:r>
            <a:endParaRPr b="1" sz="1600">
              <a:solidFill>
                <a:schemeClr val="accent6"/>
              </a:solidFill>
              <a:latin typeface="McLaren"/>
              <a:ea typeface="McLaren"/>
              <a:cs typeface="McLaren"/>
              <a:sym typeface="McLaren"/>
            </a:endParaRPr>
          </a:p>
          <a:p>
            <a:pPr indent="0" lvl="0" marL="0" rtl="0" algn="ctr">
              <a:lnSpc>
                <a:spcPct val="115000"/>
              </a:lnSpc>
              <a:spcBef>
                <a:spcPts val="0"/>
              </a:spcBef>
              <a:spcAft>
                <a:spcPts val="0"/>
              </a:spcAft>
              <a:buNone/>
            </a:pPr>
            <a:r>
              <a:rPr lang="en" sz="1200" u="sng">
                <a:solidFill>
                  <a:schemeClr val="lt1"/>
                </a:solidFill>
                <a:latin typeface="McLaren"/>
                <a:ea typeface="McLaren"/>
                <a:cs typeface="McLaren"/>
                <a:sym typeface="McLaren"/>
                <a:hlinkClick r:id="rId9">
                  <a:extLst>
                    <a:ext uri="{A12FA001-AC4F-418D-AE19-62706E023703}">
                      <ahyp:hlinkClr val="tx"/>
                    </a:ext>
                  </a:extLst>
                </a:hlinkClick>
              </a:rPr>
              <a:t>AP Statistics</a:t>
            </a:r>
            <a:endParaRPr b="1" sz="1200">
              <a:solidFill>
                <a:srgbClr val="FFFFFF"/>
              </a:solidFill>
              <a:latin typeface="McLaren"/>
              <a:ea typeface="McLaren"/>
              <a:cs typeface="McLaren"/>
              <a:sym typeface="McLaren"/>
            </a:endParaRPr>
          </a:p>
          <a:p>
            <a:pPr indent="0" lvl="0" marL="0" rtl="0" algn="ctr">
              <a:lnSpc>
                <a:spcPct val="115000"/>
              </a:lnSpc>
              <a:spcBef>
                <a:spcPts val="1600"/>
              </a:spcBef>
              <a:spcAft>
                <a:spcPts val="0"/>
              </a:spcAft>
              <a:buNone/>
            </a:pPr>
            <a:r>
              <a:rPr lang="en" sz="1200" u="sng">
                <a:solidFill>
                  <a:schemeClr val="lt1"/>
                </a:solidFill>
                <a:latin typeface="McLaren"/>
                <a:ea typeface="McLaren"/>
                <a:cs typeface="McLaren"/>
                <a:sym typeface="McLaren"/>
                <a:hlinkClick r:id="rId10">
                  <a:extLst>
                    <a:ext uri="{A12FA001-AC4F-418D-AE19-62706E023703}">
                      <ahyp:hlinkClr val="tx"/>
                    </a:ext>
                  </a:extLst>
                </a:hlinkClick>
              </a:rPr>
              <a:t>AP Calculus AB</a:t>
            </a:r>
            <a:endParaRPr b="1" sz="1200">
              <a:solidFill>
                <a:srgbClr val="FFFFFF"/>
              </a:solidFill>
              <a:latin typeface="McLaren"/>
              <a:ea typeface="McLaren"/>
              <a:cs typeface="McLaren"/>
              <a:sym typeface="McLaren"/>
            </a:endParaRPr>
          </a:p>
          <a:p>
            <a:pPr indent="0" lvl="0" marL="0" rtl="0" algn="ctr">
              <a:lnSpc>
                <a:spcPct val="115000"/>
              </a:lnSpc>
              <a:spcBef>
                <a:spcPts val="1600"/>
              </a:spcBef>
              <a:spcAft>
                <a:spcPts val="0"/>
              </a:spcAft>
              <a:buNone/>
            </a:pPr>
            <a:r>
              <a:rPr lang="en" sz="1200" u="sng">
                <a:solidFill>
                  <a:schemeClr val="lt1"/>
                </a:solidFill>
                <a:latin typeface="McLaren"/>
                <a:ea typeface="McLaren"/>
                <a:cs typeface="McLaren"/>
                <a:sym typeface="McLaren"/>
                <a:hlinkClick r:id="rId11">
                  <a:extLst>
                    <a:ext uri="{A12FA001-AC4F-418D-AE19-62706E023703}">
                      <ahyp:hlinkClr val="tx"/>
                    </a:ext>
                  </a:extLst>
                </a:hlinkClick>
              </a:rPr>
              <a:t>AP Calculus BC</a:t>
            </a:r>
            <a:endParaRPr b="1" sz="1200">
              <a:solidFill>
                <a:srgbClr val="FFFFFF"/>
              </a:solidFill>
              <a:latin typeface="McLaren"/>
              <a:ea typeface="McLaren"/>
              <a:cs typeface="McLaren"/>
              <a:sym typeface="McLaren"/>
            </a:endParaRPr>
          </a:p>
          <a:p>
            <a:pPr indent="0" lvl="0" marL="0" rtl="0" algn="ctr">
              <a:lnSpc>
                <a:spcPct val="115000"/>
              </a:lnSpc>
              <a:spcBef>
                <a:spcPts val="1600"/>
              </a:spcBef>
              <a:spcAft>
                <a:spcPts val="0"/>
              </a:spcAft>
              <a:buNone/>
            </a:pPr>
            <a:r>
              <a:rPr lang="en" sz="1200" u="sng">
                <a:solidFill>
                  <a:schemeClr val="lt1"/>
                </a:solidFill>
                <a:latin typeface="McLaren"/>
                <a:ea typeface="McLaren"/>
                <a:cs typeface="McLaren"/>
                <a:sym typeface="McLaren"/>
                <a:hlinkClick r:id="rId12">
                  <a:extLst>
                    <a:ext uri="{A12FA001-AC4F-418D-AE19-62706E023703}">
                      <ahyp:hlinkClr val="tx"/>
                    </a:ext>
                  </a:extLst>
                </a:hlinkClick>
              </a:rPr>
              <a:t>Honors Analysis</a:t>
            </a:r>
            <a:endParaRPr b="1" sz="1200">
              <a:solidFill>
                <a:srgbClr val="FFFFFF"/>
              </a:solidFill>
              <a:latin typeface="McLaren"/>
              <a:ea typeface="McLaren"/>
              <a:cs typeface="McLaren"/>
              <a:sym typeface="McLaren"/>
            </a:endParaRPr>
          </a:p>
          <a:p>
            <a:pPr indent="0" lvl="0" marL="0" rtl="0" algn="l">
              <a:lnSpc>
                <a:spcPct val="115000"/>
              </a:lnSpc>
              <a:spcBef>
                <a:spcPts val="1600"/>
              </a:spcBef>
              <a:spcAft>
                <a:spcPts val="0"/>
              </a:spcAft>
              <a:buNone/>
            </a:pPr>
            <a:r>
              <a:t/>
            </a:r>
            <a:endParaRPr b="1">
              <a:solidFill>
                <a:srgbClr val="FFFFFF"/>
              </a:solidFill>
              <a:latin typeface="McLaren"/>
              <a:ea typeface="McLaren"/>
              <a:cs typeface="McLaren"/>
              <a:sym typeface="McLaren"/>
            </a:endParaRPr>
          </a:p>
          <a:p>
            <a:pPr indent="0" lvl="0" marL="0" rtl="0" algn="l">
              <a:lnSpc>
                <a:spcPct val="115000"/>
              </a:lnSpc>
              <a:spcBef>
                <a:spcPts val="1600"/>
              </a:spcBef>
              <a:spcAft>
                <a:spcPts val="0"/>
              </a:spcAft>
              <a:buNone/>
            </a:pPr>
            <a:r>
              <a:t/>
            </a:r>
            <a:endParaRPr b="1" sz="1600">
              <a:solidFill>
                <a:srgbClr val="FFFFFF"/>
              </a:solidFill>
              <a:latin typeface="McLaren"/>
              <a:ea typeface="McLaren"/>
              <a:cs typeface="McLaren"/>
              <a:sym typeface="McLaren"/>
            </a:endParaRPr>
          </a:p>
          <a:p>
            <a:pPr indent="0" lvl="0" marL="0" rtl="0" algn="l">
              <a:lnSpc>
                <a:spcPct val="115000"/>
              </a:lnSpc>
              <a:spcBef>
                <a:spcPts val="1600"/>
              </a:spcBef>
              <a:spcAft>
                <a:spcPts val="0"/>
              </a:spcAft>
              <a:buClr>
                <a:schemeClr val="dk1"/>
              </a:buClr>
              <a:buSzPts val="1100"/>
              <a:buFont typeface="Arial"/>
              <a:buNone/>
            </a:pPr>
            <a:r>
              <a:t/>
            </a:r>
            <a:endParaRPr b="1" sz="1600">
              <a:solidFill>
                <a:srgbClr val="FFFFFF"/>
              </a:solidFill>
              <a:latin typeface="McLaren"/>
              <a:ea typeface="McLaren"/>
              <a:cs typeface="McLaren"/>
              <a:sym typeface="McLaren"/>
            </a:endParaRPr>
          </a:p>
          <a:p>
            <a:pPr indent="0" lvl="0" marL="0" rtl="0" algn="ctr">
              <a:lnSpc>
                <a:spcPct val="150000"/>
              </a:lnSpc>
              <a:spcBef>
                <a:spcPts val="1600"/>
              </a:spcBef>
              <a:spcAft>
                <a:spcPts val="0"/>
              </a:spcAft>
              <a:buClr>
                <a:schemeClr val="dk1"/>
              </a:buClr>
              <a:buSzPts val="1100"/>
              <a:buFont typeface="Arial"/>
              <a:buNone/>
            </a:pPr>
            <a:r>
              <a:t/>
            </a:r>
            <a:endParaRPr b="1">
              <a:solidFill>
                <a:srgbClr val="FFFFFF"/>
              </a:solidFill>
              <a:latin typeface="McLaren"/>
              <a:ea typeface="McLaren"/>
              <a:cs typeface="McLaren"/>
              <a:sym typeface="McLaren"/>
            </a:endParaRPr>
          </a:p>
          <a:p>
            <a:pPr indent="0" lvl="0" marL="0" rtl="0" algn="ctr">
              <a:lnSpc>
                <a:spcPct val="150000"/>
              </a:lnSpc>
              <a:spcBef>
                <a:spcPts val="0"/>
              </a:spcBef>
              <a:spcAft>
                <a:spcPts val="0"/>
              </a:spcAft>
              <a:buNone/>
            </a:pPr>
            <a:r>
              <a:t/>
            </a:r>
            <a:endParaRPr b="1">
              <a:solidFill>
                <a:srgbClr val="FFFFFF"/>
              </a:solidFill>
              <a:latin typeface="McLaren"/>
              <a:ea typeface="McLaren"/>
              <a:cs typeface="McLaren"/>
              <a:sym typeface="McLaren"/>
            </a:endParaRPr>
          </a:p>
        </p:txBody>
      </p:sp>
      <p:sp>
        <p:nvSpPr>
          <p:cNvPr id="356" name="Google Shape;356;p34"/>
          <p:cNvSpPr txBox="1"/>
          <p:nvPr/>
        </p:nvSpPr>
        <p:spPr>
          <a:xfrm>
            <a:off x="2364550" y="2763825"/>
            <a:ext cx="3387300" cy="1972500"/>
          </a:xfrm>
          <a:prstGeom prst="rect">
            <a:avLst/>
          </a:prstGeom>
          <a:noFill/>
          <a:ln cap="flat" cmpd="sng" w="38100">
            <a:solidFill>
              <a:srgbClr val="FFFF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600">
                <a:solidFill>
                  <a:schemeClr val="accent6"/>
                </a:solidFill>
                <a:latin typeface="McLaren"/>
                <a:ea typeface="McLaren"/>
                <a:cs typeface="McLaren"/>
                <a:sym typeface="McLaren"/>
              </a:rPr>
              <a:t>SOCIAL </a:t>
            </a:r>
            <a:r>
              <a:rPr b="1" lang="en" sz="1600">
                <a:solidFill>
                  <a:schemeClr val="accent6"/>
                </a:solidFill>
                <a:latin typeface="McLaren"/>
                <a:ea typeface="McLaren"/>
                <a:cs typeface="McLaren"/>
                <a:sym typeface="McLaren"/>
              </a:rPr>
              <a:t>SCIENCE</a:t>
            </a:r>
            <a:endParaRPr b="1" sz="1600">
              <a:solidFill>
                <a:schemeClr val="accent6"/>
              </a:solidFill>
              <a:latin typeface="McLaren"/>
              <a:ea typeface="McLaren"/>
              <a:cs typeface="McLaren"/>
              <a:sym typeface="McLaren"/>
            </a:endParaRPr>
          </a:p>
          <a:p>
            <a:pPr indent="0" lvl="0" marL="0" rtl="0" algn="ctr">
              <a:lnSpc>
                <a:spcPct val="115000"/>
              </a:lnSpc>
              <a:spcBef>
                <a:spcPts val="0"/>
              </a:spcBef>
              <a:spcAft>
                <a:spcPts val="0"/>
              </a:spcAft>
              <a:buNone/>
            </a:pPr>
            <a:r>
              <a:rPr lang="en" sz="1200" u="sng">
                <a:solidFill>
                  <a:schemeClr val="lt1"/>
                </a:solidFill>
                <a:latin typeface="McLaren"/>
                <a:ea typeface="McLaren"/>
                <a:cs typeface="McLaren"/>
                <a:sym typeface="McLaren"/>
                <a:hlinkClick r:id="rId13">
                  <a:extLst>
                    <a:ext uri="{A12FA001-AC4F-418D-AE19-62706E023703}">
                      <ahyp:hlinkClr val="tx"/>
                    </a:ext>
                  </a:extLst>
                </a:hlinkClick>
              </a:rPr>
              <a:t>AP Human Geography</a:t>
            </a:r>
            <a:endParaRPr sz="1200">
              <a:latin typeface="McLaren"/>
              <a:ea typeface="McLaren"/>
              <a:cs typeface="McLaren"/>
              <a:sym typeface="McLaren"/>
            </a:endParaRPr>
          </a:p>
          <a:p>
            <a:pPr indent="0" lvl="0" marL="0" rtl="0" algn="ctr">
              <a:lnSpc>
                <a:spcPct val="115000"/>
              </a:lnSpc>
              <a:spcBef>
                <a:spcPts val="1600"/>
              </a:spcBef>
              <a:spcAft>
                <a:spcPts val="0"/>
              </a:spcAft>
              <a:buNone/>
            </a:pPr>
            <a:r>
              <a:rPr lang="en" sz="1200" u="sng">
                <a:solidFill>
                  <a:schemeClr val="lt1"/>
                </a:solidFill>
                <a:latin typeface="McLaren"/>
                <a:ea typeface="McLaren"/>
                <a:cs typeface="McLaren"/>
                <a:sym typeface="McLaren"/>
                <a:hlinkClick r:id="rId14">
                  <a:extLst>
                    <a:ext uri="{A12FA001-AC4F-418D-AE19-62706E023703}">
                      <ahyp:hlinkClr val="tx"/>
                    </a:ext>
                  </a:extLst>
                </a:hlinkClick>
              </a:rPr>
              <a:t>AP World History: Modern</a:t>
            </a:r>
            <a:r>
              <a:rPr lang="en" sz="1200">
                <a:solidFill>
                  <a:schemeClr val="lt1"/>
                </a:solidFill>
                <a:latin typeface="McLaren"/>
                <a:ea typeface="McLaren"/>
                <a:cs typeface="McLaren"/>
                <a:sym typeface="McLaren"/>
              </a:rPr>
              <a:t> </a:t>
            </a:r>
            <a:endParaRPr sz="1200">
              <a:latin typeface="McLaren"/>
              <a:ea typeface="McLaren"/>
              <a:cs typeface="McLaren"/>
              <a:sym typeface="McLaren"/>
            </a:endParaRPr>
          </a:p>
          <a:p>
            <a:pPr indent="0" lvl="0" marL="0" rtl="0" algn="ctr">
              <a:lnSpc>
                <a:spcPct val="115000"/>
              </a:lnSpc>
              <a:spcBef>
                <a:spcPts val="1600"/>
              </a:spcBef>
              <a:spcAft>
                <a:spcPts val="0"/>
              </a:spcAft>
              <a:buNone/>
            </a:pPr>
            <a:r>
              <a:rPr lang="en" sz="1200" u="sng">
                <a:solidFill>
                  <a:schemeClr val="lt1"/>
                </a:solidFill>
                <a:latin typeface="McLaren"/>
                <a:ea typeface="McLaren"/>
                <a:cs typeface="McLaren"/>
                <a:sym typeface="McLaren"/>
                <a:hlinkClick r:id="rId15">
                  <a:extLst>
                    <a:ext uri="{A12FA001-AC4F-418D-AE19-62706E023703}">
                      <ahyp:hlinkClr val="tx"/>
                    </a:ext>
                  </a:extLst>
                </a:hlinkClick>
              </a:rPr>
              <a:t>AP U.S. History</a:t>
            </a:r>
            <a:endParaRPr sz="1200">
              <a:solidFill>
                <a:schemeClr val="lt1"/>
              </a:solidFill>
              <a:latin typeface="McLaren"/>
              <a:ea typeface="McLaren"/>
              <a:cs typeface="McLaren"/>
              <a:sym typeface="McLaren"/>
            </a:endParaRPr>
          </a:p>
          <a:p>
            <a:pPr indent="0" lvl="0" marL="0" rtl="0" algn="ctr">
              <a:lnSpc>
                <a:spcPct val="115000"/>
              </a:lnSpc>
              <a:spcBef>
                <a:spcPts val="1600"/>
              </a:spcBef>
              <a:spcAft>
                <a:spcPts val="0"/>
              </a:spcAft>
              <a:buNone/>
            </a:pPr>
            <a:r>
              <a:rPr lang="en" sz="1200" u="sng">
                <a:solidFill>
                  <a:schemeClr val="lt1"/>
                </a:solidFill>
                <a:latin typeface="McLaren"/>
                <a:ea typeface="McLaren"/>
                <a:cs typeface="McLaren"/>
                <a:sym typeface="McLaren"/>
                <a:hlinkClick r:id="rId16">
                  <a:extLst>
                    <a:ext uri="{A12FA001-AC4F-418D-AE19-62706E023703}">
                      <ahyp:hlinkClr val="tx"/>
                    </a:ext>
                  </a:extLst>
                </a:hlinkClick>
              </a:rPr>
              <a:t>AP U.S. Government and Politics</a:t>
            </a:r>
            <a:endParaRPr b="1" sz="1200">
              <a:solidFill>
                <a:srgbClr val="FFFFFF"/>
              </a:solidFill>
              <a:latin typeface="McLaren"/>
              <a:ea typeface="McLaren"/>
              <a:cs typeface="McLaren"/>
              <a:sym typeface="McLaren"/>
            </a:endParaRPr>
          </a:p>
          <a:p>
            <a:pPr indent="0" lvl="0" marL="0" rtl="0" algn="ctr">
              <a:lnSpc>
                <a:spcPct val="115000"/>
              </a:lnSpc>
              <a:spcBef>
                <a:spcPts val="1600"/>
              </a:spcBef>
              <a:spcAft>
                <a:spcPts val="0"/>
              </a:spcAft>
              <a:buNone/>
            </a:pPr>
            <a:r>
              <a:t/>
            </a:r>
            <a:endParaRPr b="1">
              <a:solidFill>
                <a:srgbClr val="FFFFFF"/>
              </a:solidFill>
              <a:latin typeface="McLaren"/>
              <a:ea typeface="McLaren"/>
              <a:cs typeface="McLaren"/>
              <a:sym typeface="McLaren"/>
            </a:endParaRPr>
          </a:p>
          <a:p>
            <a:pPr indent="0" lvl="0" marL="0" rtl="0" algn="ctr">
              <a:lnSpc>
                <a:spcPct val="115000"/>
              </a:lnSpc>
              <a:spcBef>
                <a:spcPts val="1600"/>
              </a:spcBef>
              <a:spcAft>
                <a:spcPts val="0"/>
              </a:spcAft>
              <a:buNone/>
            </a:pPr>
            <a:r>
              <a:t/>
            </a:r>
            <a:endParaRPr b="1">
              <a:solidFill>
                <a:srgbClr val="FFFFFF"/>
              </a:solidFill>
              <a:latin typeface="McLaren"/>
              <a:ea typeface="McLaren"/>
              <a:cs typeface="McLaren"/>
              <a:sym typeface="McLaren"/>
            </a:endParaRPr>
          </a:p>
          <a:p>
            <a:pPr indent="0" lvl="0" marL="0" rtl="0" algn="ctr">
              <a:lnSpc>
                <a:spcPct val="115000"/>
              </a:lnSpc>
              <a:spcBef>
                <a:spcPts val="1600"/>
              </a:spcBef>
              <a:spcAft>
                <a:spcPts val="0"/>
              </a:spcAft>
              <a:buNone/>
            </a:pPr>
            <a:r>
              <a:t/>
            </a:r>
            <a:endParaRPr b="1">
              <a:solidFill>
                <a:srgbClr val="FFFFFF"/>
              </a:solidFill>
              <a:latin typeface="McLaren"/>
              <a:ea typeface="McLaren"/>
              <a:cs typeface="McLaren"/>
              <a:sym typeface="McLaren"/>
            </a:endParaRPr>
          </a:p>
          <a:p>
            <a:pPr indent="0" lvl="0" marL="0" rtl="0" algn="l">
              <a:lnSpc>
                <a:spcPct val="115000"/>
              </a:lnSpc>
              <a:spcBef>
                <a:spcPts val="0"/>
              </a:spcBef>
              <a:spcAft>
                <a:spcPts val="0"/>
              </a:spcAft>
              <a:buNone/>
            </a:pPr>
            <a:r>
              <a:t/>
            </a:r>
            <a:endParaRPr>
              <a:solidFill>
                <a:schemeClr val="lt1"/>
              </a:solidFill>
              <a:latin typeface="McLaren"/>
              <a:ea typeface="McLaren"/>
              <a:cs typeface="McLaren"/>
              <a:sym typeface="McLaren"/>
            </a:endParaRPr>
          </a:p>
          <a:p>
            <a:pPr indent="0" lvl="0" marL="0" rtl="0" algn="l">
              <a:lnSpc>
                <a:spcPct val="115000"/>
              </a:lnSpc>
              <a:spcBef>
                <a:spcPts val="1600"/>
              </a:spcBef>
              <a:spcAft>
                <a:spcPts val="0"/>
              </a:spcAft>
              <a:buNone/>
            </a:pPr>
            <a:r>
              <a:rPr lang="en">
                <a:solidFill>
                  <a:schemeClr val="lt1"/>
                </a:solidFill>
                <a:latin typeface="McLaren"/>
                <a:ea typeface="McLaren"/>
                <a:cs typeface="McLaren"/>
                <a:sym typeface="McLaren"/>
              </a:rPr>
              <a:t>	</a:t>
            </a:r>
            <a:endParaRPr b="1" sz="600">
              <a:solidFill>
                <a:srgbClr val="FFFFFF"/>
              </a:solidFill>
              <a:latin typeface="McLaren"/>
              <a:ea typeface="McLaren"/>
              <a:cs typeface="McLaren"/>
              <a:sym typeface="McLaren"/>
            </a:endParaRPr>
          </a:p>
          <a:p>
            <a:pPr indent="0" lvl="0" marL="0" rtl="0" algn="ctr">
              <a:lnSpc>
                <a:spcPct val="115000"/>
              </a:lnSpc>
              <a:spcBef>
                <a:spcPts val="1600"/>
              </a:spcBef>
              <a:spcAft>
                <a:spcPts val="0"/>
              </a:spcAft>
              <a:buNone/>
            </a:pPr>
            <a:r>
              <a:t/>
            </a:r>
            <a:endParaRPr b="1" sz="1000">
              <a:solidFill>
                <a:srgbClr val="FFFFFF"/>
              </a:solidFill>
              <a:latin typeface="McLaren"/>
              <a:ea typeface="McLaren"/>
              <a:cs typeface="McLaren"/>
              <a:sym typeface="McLaren"/>
            </a:endParaRPr>
          </a:p>
          <a:p>
            <a:pPr indent="0" lvl="0" marL="0" rtl="0" algn="ctr">
              <a:lnSpc>
                <a:spcPct val="115000"/>
              </a:lnSpc>
              <a:spcBef>
                <a:spcPts val="1600"/>
              </a:spcBef>
              <a:spcAft>
                <a:spcPts val="0"/>
              </a:spcAft>
              <a:buNone/>
            </a:pPr>
            <a:r>
              <a:t/>
            </a:r>
            <a:endParaRPr b="1">
              <a:solidFill>
                <a:srgbClr val="FFFFFF"/>
              </a:solidFill>
              <a:latin typeface="McLaren"/>
              <a:ea typeface="McLaren"/>
              <a:cs typeface="McLaren"/>
              <a:sym typeface="McLaren"/>
            </a:endParaRPr>
          </a:p>
          <a:p>
            <a:pPr indent="0" lvl="0" marL="0" rtl="0" algn="ctr">
              <a:lnSpc>
                <a:spcPct val="115000"/>
              </a:lnSpc>
              <a:spcBef>
                <a:spcPts val="1600"/>
              </a:spcBef>
              <a:spcAft>
                <a:spcPts val="0"/>
              </a:spcAft>
              <a:buNone/>
            </a:pPr>
            <a:r>
              <a:t/>
            </a:r>
            <a:endParaRPr b="1">
              <a:solidFill>
                <a:srgbClr val="FFFFFF"/>
              </a:solidFill>
              <a:latin typeface="McLaren"/>
              <a:ea typeface="McLaren"/>
              <a:cs typeface="McLaren"/>
              <a:sym typeface="McLaren"/>
            </a:endParaRPr>
          </a:p>
        </p:txBody>
      </p:sp>
      <p:sp>
        <p:nvSpPr>
          <p:cNvPr id="357" name="Google Shape;357;p34"/>
          <p:cNvSpPr txBox="1"/>
          <p:nvPr/>
        </p:nvSpPr>
        <p:spPr>
          <a:xfrm>
            <a:off x="3536475" y="662800"/>
            <a:ext cx="2215500" cy="1890600"/>
          </a:xfrm>
          <a:prstGeom prst="rect">
            <a:avLst/>
          </a:prstGeom>
          <a:noFill/>
          <a:ln cap="flat" cmpd="sng" w="38100">
            <a:solidFill>
              <a:srgbClr val="FFFF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600">
                <a:solidFill>
                  <a:schemeClr val="accent6"/>
                </a:solidFill>
                <a:latin typeface="McLaren"/>
                <a:ea typeface="McLaren"/>
                <a:cs typeface="McLaren"/>
                <a:sym typeface="McLaren"/>
              </a:rPr>
              <a:t>ENGLISH</a:t>
            </a:r>
            <a:endParaRPr b="1" sz="1600">
              <a:solidFill>
                <a:schemeClr val="accent6"/>
              </a:solidFill>
              <a:latin typeface="McLaren"/>
              <a:ea typeface="McLaren"/>
              <a:cs typeface="McLaren"/>
              <a:sym typeface="McLaren"/>
            </a:endParaRPr>
          </a:p>
          <a:p>
            <a:pPr indent="0" lvl="0" marL="0" rtl="0" algn="ctr">
              <a:lnSpc>
                <a:spcPct val="115000"/>
              </a:lnSpc>
              <a:spcBef>
                <a:spcPts val="0"/>
              </a:spcBef>
              <a:spcAft>
                <a:spcPts val="0"/>
              </a:spcAft>
              <a:buNone/>
            </a:pPr>
            <a:r>
              <a:rPr lang="en" sz="1200" u="sng">
                <a:solidFill>
                  <a:schemeClr val="lt1"/>
                </a:solidFill>
                <a:latin typeface="McLaren"/>
                <a:ea typeface="McLaren"/>
                <a:cs typeface="McLaren"/>
                <a:sym typeface="McLaren"/>
                <a:hlinkClick r:id="rId17">
                  <a:extLst>
                    <a:ext uri="{A12FA001-AC4F-418D-AE19-62706E023703}">
                      <ahyp:hlinkClr val="tx"/>
                    </a:ext>
                  </a:extLst>
                </a:hlinkClick>
              </a:rPr>
              <a:t>AP Language</a:t>
            </a:r>
            <a:r>
              <a:rPr lang="en" sz="1200">
                <a:solidFill>
                  <a:srgbClr val="FFFFFF"/>
                </a:solidFill>
                <a:latin typeface="McLaren"/>
                <a:ea typeface="McLaren"/>
                <a:cs typeface="McLaren"/>
                <a:sym typeface="McLaren"/>
              </a:rPr>
              <a:t> and </a:t>
            </a:r>
            <a:r>
              <a:rPr lang="en" sz="1200" u="sng">
                <a:solidFill>
                  <a:srgbClr val="FFFFFF"/>
                </a:solidFill>
                <a:latin typeface="McLaren"/>
                <a:ea typeface="McLaren"/>
                <a:cs typeface="McLaren"/>
                <a:sym typeface="McLaren"/>
                <a:hlinkClick r:id="rId18">
                  <a:extLst>
                    <a:ext uri="{A12FA001-AC4F-418D-AE19-62706E023703}">
                      <ahyp:hlinkClr val="tx"/>
                    </a:ext>
                  </a:extLst>
                </a:hlinkClick>
              </a:rPr>
              <a:t>Composition</a:t>
            </a:r>
            <a:endParaRPr b="1">
              <a:solidFill>
                <a:srgbClr val="FFFFFF"/>
              </a:solidFill>
              <a:latin typeface="McLaren"/>
              <a:ea typeface="McLaren"/>
              <a:cs typeface="McLaren"/>
              <a:sym typeface="McLaren"/>
            </a:endParaRPr>
          </a:p>
          <a:p>
            <a:pPr indent="0" lvl="0" marL="0" rtl="0" algn="ctr">
              <a:lnSpc>
                <a:spcPct val="115000"/>
              </a:lnSpc>
              <a:spcBef>
                <a:spcPts val="1600"/>
              </a:spcBef>
              <a:spcAft>
                <a:spcPts val="0"/>
              </a:spcAft>
              <a:buNone/>
            </a:pPr>
            <a:r>
              <a:rPr lang="en" sz="1200" u="sng">
                <a:solidFill>
                  <a:schemeClr val="lt1"/>
                </a:solidFill>
                <a:latin typeface="McLaren"/>
                <a:ea typeface="McLaren"/>
                <a:cs typeface="McLaren"/>
                <a:sym typeface="McLaren"/>
                <a:hlinkClick r:id="rId19">
                  <a:extLst>
                    <a:ext uri="{A12FA001-AC4F-418D-AE19-62706E023703}">
                      <ahyp:hlinkClr val="tx"/>
                    </a:ext>
                  </a:extLst>
                </a:hlinkClick>
              </a:rPr>
              <a:t>AP Literature and Composition</a:t>
            </a:r>
            <a:endParaRPr sz="1200">
              <a:latin typeface="McLaren"/>
              <a:ea typeface="McLaren"/>
              <a:cs typeface="McLaren"/>
              <a:sym typeface="McLaren"/>
            </a:endParaRPr>
          </a:p>
          <a:p>
            <a:pPr indent="0" lvl="0" marL="0" rtl="0" algn="ctr">
              <a:lnSpc>
                <a:spcPct val="115000"/>
              </a:lnSpc>
              <a:spcBef>
                <a:spcPts val="1600"/>
              </a:spcBef>
              <a:spcAft>
                <a:spcPts val="0"/>
              </a:spcAft>
              <a:buNone/>
            </a:pPr>
            <a:r>
              <a:t/>
            </a:r>
            <a:endParaRPr b="1">
              <a:solidFill>
                <a:srgbClr val="FFFFFF"/>
              </a:solidFill>
              <a:latin typeface="McLaren"/>
              <a:ea typeface="McLaren"/>
              <a:cs typeface="McLaren"/>
              <a:sym typeface="McLaren"/>
            </a:endParaRPr>
          </a:p>
        </p:txBody>
      </p:sp>
      <p:sp>
        <p:nvSpPr>
          <p:cNvPr id="358" name="Google Shape;358;p34"/>
          <p:cNvSpPr txBox="1"/>
          <p:nvPr/>
        </p:nvSpPr>
        <p:spPr>
          <a:xfrm>
            <a:off x="5932500" y="674513"/>
            <a:ext cx="2965500" cy="1021200"/>
          </a:xfrm>
          <a:prstGeom prst="rect">
            <a:avLst/>
          </a:prstGeom>
          <a:noFill/>
          <a:ln cap="flat" cmpd="sng" w="38100">
            <a:solidFill>
              <a:srgbClr val="FFFF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600">
                <a:solidFill>
                  <a:schemeClr val="accent6"/>
                </a:solidFill>
                <a:latin typeface="McLaren"/>
                <a:ea typeface="McLaren"/>
                <a:cs typeface="McLaren"/>
                <a:sym typeface="McLaren"/>
              </a:rPr>
              <a:t>WORLD LANGUAGES</a:t>
            </a:r>
            <a:endParaRPr b="1" sz="1600">
              <a:solidFill>
                <a:schemeClr val="accent6"/>
              </a:solidFill>
              <a:latin typeface="McLaren"/>
              <a:ea typeface="McLaren"/>
              <a:cs typeface="McLaren"/>
              <a:sym typeface="McLaren"/>
            </a:endParaRPr>
          </a:p>
          <a:p>
            <a:pPr indent="0" lvl="0" marL="0" rtl="0" algn="ctr">
              <a:lnSpc>
                <a:spcPct val="150000"/>
              </a:lnSpc>
              <a:spcBef>
                <a:spcPts val="0"/>
              </a:spcBef>
              <a:spcAft>
                <a:spcPts val="0"/>
              </a:spcAft>
              <a:buNone/>
            </a:pPr>
            <a:r>
              <a:rPr lang="en" sz="1200" u="sng">
                <a:solidFill>
                  <a:schemeClr val="lt1"/>
                </a:solidFill>
                <a:latin typeface="McLaren"/>
                <a:ea typeface="McLaren"/>
                <a:cs typeface="McLaren"/>
                <a:sym typeface="McLaren"/>
                <a:hlinkClick r:id="rId20">
                  <a:extLst>
                    <a:ext uri="{A12FA001-AC4F-418D-AE19-62706E023703}">
                      <ahyp:hlinkClr val="tx"/>
                    </a:ext>
                  </a:extLst>
                </a:hlinkClick>
              </a:rPr>
              <a:t>Spanish 3 Honors</a:t>
            </a:r>
            <a:endParaRPr sz="1200">
              <a:latin typeface="McLaren"/>
              <a:ea typeface="McLaren"/>
              <a:cs typeface="McLaren"/>
              <a:sym typeface="McLaren"/>
            </a:endParaRPr>
          </a:p>
          <a:p>
            <a:pPr indent="0" lvl="0" marL="0" rtl="0" algn="ctr">
              <a:lnSpc>
                <a:spcPct val="150000"/>
              </a:lnSpc>
              <a:spcBef>
                <a:spcPts val="0"/>
              </a:spcBef>
              <a:spcAft>
                <a:spcPts val="0"/>
              </a:spcAft>
              <a:buNone/>
            </a:pPr>
            <a:r>
              <a:rPr lang="en" sz="1200" u="sng">
                <a:solidFill>
                  <a:schemeClr val="lt1"/>
                </a:solidFill>
                <a:latin typeface="McLaren"/>
                <a:ea typeface="McLaren"/>
                <a:cs typeface="McLaren"/>
                <a:sym typeface="McLaren"/>
                <a:hlinkClick r:id="rId21">
                  <a:extLst>
                    <a:ext uri="{A12FA001-AC4F-418D-AE19-62706E023703}">
                      <ahyp:hlinkClr val="tx"/>
                    </a:ext>
                  </a:extLst>
                </a:hlinkClick>
              </a:rPr>
              <a:t>AP Spanish Language and Culture</a:t>
            </a:r>
            <a:endParaRPr b="1">
              <a:solidFill>
                <a:srgbClr val="FFFFFF"/>
              </a:solidFill>
              <a:latin typeface="McLaren"/>
              <a:ea typeface="McLaren"/>
              <a:cs typeface="McLaren"/>
              <a:sym typeface="McLaren"/>
            </a:endParaRPr>
          </a:p>
        </p:txBody>
      </p:sp>
      <p:sp>
        <p:nvSpPr>
          <p:cNvPr id="359" name="Google Shape;359;p34"/>
          <p:cNvSpPr txBox="1"/>
          <p:nvPr/>
        </p:nvSpPr>
        <p:spPr>
          <a:xfrm>
            <a:off x="5932500" y="1836925"/>
            <a:ext cx="2965500" cy="1021200"/>
          </a:xfrm>
          <a:prstGeom prst="rect">
            <a:avLst/>
          </a:prstGeom>
          <a:noFill/>
          <a:ln cap="flat" cmpd="sng" w="38100">
            <a:solidFill>
              <a:srgbClr val="FFFF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600">
                <a:solidFill>
                  <a:schemeClr val="accent6"/>
                </a:solidFill>
                <a:latin typeface="McLaren"/>
                <a:ea typeface="McLaren"/>
                <a:cs typeface="McLaren"/>
                <a:sym typeface="McLaren"/>
              </a:rPr>
              <a:t>COMPUTER SCIENCE</a:t>
            </a:r>
            <a:endParaRPr b="1" sz="1600">
              <a:solidFill>
                <a:schemeClr val="accent6"/>
              </a:solidFill>
              <a:latin typeface="McLaren"/>
              <a:ea typeface="McLaren"/>
              <a:cs typeface="McLaren"/>
              <a:sym typeface="McLaren"/>
            </a:endParaRPr>
          </a:p>
          <a:p>
            <a:pPr indent="0" lvl="0" marL="0" rtl="0" algn="ctr">
              <a:lnSpc>
                <a:spcPct val="150000"/>
              </a:lnSpc>
              <a:spcBef>
                <a:spcPts val="0"/>
              </a:spcBef>
              <a:spcAft>
                <a:spcPts val="0"/>
              </a:spcAft>
              <a:buNone/>
            </a:pPr>
            <a:r>
              <a:rPr lang="en" sz="1200" u="sng">
                <a:solidFill>
                  <a:srgbClr val="FFFFFF"/>
                </a:solidFill>
                <a:latin typeface="McLaren"/>
                <a:ea typeface="McLaren"/>
                <a:cs typeface="McLaren"/>
                <a:sym typeface="McLaren"/>
                <a:hlinkClick r:id="rId22">
                  <a:extLst>
                    <a:ext uri="{A12FA001-AC4F-418D-AE19-62706E023703}">
                      <ahyp:hlinkClr val="tx"/>
                    </a:ext>
                  </a:extLst>
                </a:hlinkClick>
              </a:rPr>
              <a:t>AP Computer Science Principles</a:t>
            </a:r>
            <a:endParaRPr b="1" sz="1200">
              <a:solidFill>
                <a:srgbClr val="FFFFFF"/>
              </a:solidFill>
              <a:latin typeface="McLaren"/>
              <a:ea typeface="McLaren"/>
              <a:cs typeface="McLaren"/>
              <a:sym typeface="McLaren"/>
            </a:endParaRPr>
          </a:p>
          <a:p>
            <a:pPr indent="0" lvl="0" marL="0" rtl="0" algn="ctr">
              <a:lnSpc>
                <a:spcPct val="150000"/>
              </a:lnSpc>
              <a:spcBef>
                <a:spcPts val="0"/>
              </a:spcBef>
              <a:spcAft>
                <a:spcPts val="0"/>
              </a:spcAft>
              <a:buNone/>
            </a:pPr>
            <a:r>
              <a:rPr lang="en" sz="1200" u="sng">
                <a:solidFill>
                  <a:srgbClr val="FFFFFF"/>
                </a:solidFill>
                <a:latin typeface="McLaren"/>
                <a:ea typeface="McLaren"/>
                <a:cs typeface="McLaren"/>
                <a:sym typeface="McLaren"/>
                <a:hlinkClick r:id="rId23">
                  <a:extLst>
                    <a:ext uri="{A12FA001-AC4F-418D-AE19-62706E023703}">
                      <ahyp:hlinkClr val="tx"/>
                    </a:ext>
                  </a:extLst>
                </a:hlinkClick>
              </a:rPr>
              <a:t>AP Computer Science A</a:t>
            </a:r>
            <a:r>
              <a:rPr lang="en" sz="1200">
                <a:solidFill>
                  <a:srgbClr val="FFFFFF"/>
                </a:solidFill>
              </a:rPr>
              <a:t>	 </a:t>
            </a:r>
            <a:endParaRPr b="1" sz="1200">
              <a:solidFill>
                <a:srgbClr val="FFFFFF"/>
              </a:solidFill>
              <a:latin typeface="McLaren"/>
              <a:ea typeface="McLaren"/>
              <a:cs typeface="McLaren"/>
              <a:sym typeface="McLaren"/>
            </a:endParaRPr>
          </a:p>
          <a:p>
            <a:pPr indent="0" lvl="0" marL="0" rtl="0" algn="l">
              <a:lnSpc>
                <a:spcPct val="150000"/>
              </a:lnSpc>
              <a:spcBef>
                <a:spcPts val="0"/>
              </a:spcBef>
              <a:spcAft>
                <a:spcPts val="0"/>
              </a:spcAft>
              <a:buNone/>
            </a:pPr>
            <a:r>
              <a:t/>
            </a:r>
            <a:endParaRPr b="1">
              <a:solidFill>
                <a:srgbClr val="FFFFFF"/>
              </a:solidFill>
              <a:latin typeface="McLaren"/>
              <a:ea typeface="McLaren"/>
              <a:cs typeface="McLaren"/>
              <a:sym typeface="McLaren"/>
            </a:endParaRPr>
          </a:p>
        </p:txBody>
      </p:sp>
      <p:sp>
        <p:nvSpPr>
          <p:cNvPr id="360" name="Google Shape;360;p34"/>
          <p:cNvSpPr txBox="1"/>
          <p:nvPr/>
        </p:nvSpPr>
        <p:spPr>
          <a:xfrm>
            <a:off x="5951750" y="2999325"/>
            <a:ext cx="2965500" cy="1605600"/>
          </a:xfrm>
          <a:prstGeom prst="rect">
            <a:avLst/>
          </a:prstGeom>
          <a:noFill/>
          <a:ln cap="flat" cmpd="sng" w="38100">
            <a:solidFill>
              <a:srgbClr val="FFFF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chemeClr val="accent6"/>
                </a:solidFill>
                <a:latin typeface="McLaren"/>
                <a:ea typeface="McLaren"/>
                <a:cs typeface="McLaren"/>
                <a:sym typeface="McLaren"/>
              </a:rPr>
              <a:t>VAPA</a:t>
            </a:r>
            <a:endParaRPr sz="1600">
              <a:solidFill>
                <a:schemeClr val="accent6"/>
              </a:solidFill>
              <a:latin typeface="McLaren"/>
              <a:ea typeface="McLaren"/>
              <a:cs typeface="McLaren"/>
              <a:sym typeface="McLaren"/>
            </a:endParaRPr>
          </a:p>
          <a:p>
            <a:pPr indent="0" lvl="0" marL="0" rtl="0" algn="ctr">
              <a:lnSpc>
                <a:spcPct val="150000"/>
              </a:lnSpc>
              <a:spcBef>
                <a:spcPts val="0"/>
              </a:spcBef>
              <a:spcAft>
                <a:spcPts val="0"/>
              </a:spcAft>
              <a:buNone/>
            </a:pPr>
            <a:r>
              <a:rPr lang="en" sz="1200" u="sng">
                <a:solidFill>
                  <a:srgbClr val="FFFFFF"/>
                </a:solidFill>
                <a:latin typeface="McLaren"/>
                <a:ea typeface="McLaren"/>
                <a:cs typeface="McLaren"/>
                <a:sym typeface="McLaren"/>
                <a:hlinkClick r:id="rId24">
                  <a:extLst>
                    <a:ext uri="{A12FA001-AC4F-418D-AE19-62706E023703}">
                      <ahyp:hlinkClr val="tx"/>
                    </a:ext>
                  </a:extLst>
                </a:hlinkClick>
              </a:rPr>
              <a:t>AP Studio Art</a:t>
            </a:r>
            <a:endParaRPr sz="1200">
              <a:solidFill>
                <a:srgbClr val="FFFFFF"/>
              </a:solidFill>
              <a:latin typeface="McLaren"/>
              <a:ea typeface="McLaren"/>
              <a:cs typeface="McLaren"/>
              <a:sym typeface="McLaren"/>
            </a:endParaRPr>
          </a:p>
          <a:p>
            <a:pPr indent="0" lvl="0" marL="0" rtl="0" algn="ctr">
              <a:lnSpc>
                <a:spcPct val="150000"/>
              </a:lnSpc>
              <a:spcBef>
                <a:spcPts val="0"/>
              </a:spcBef>
              <a:spcAft>
                <a:spcPts val="0"/>
              </a:spcAft>
              <a:buClr>
                <a:schemeClr val="dk1"/>
              </a:buClr>
              <a:buSzPts val="1100"/>
              <a:buFont typeface="Arial"/>
              <a:buNone/>
            </a:pPr>
            <a:r>
              <a:rPr lang="en" sz="1200" u="sng">
                <a:solidFill>
                  <a:schemeClr val="lt1"/>
                </a:solidFill>
                <a:latin typeface="McLaren"/>
                <a:ea typeface="McLaren"/>
                <a:cs typeface="McLaren"/>
                <a:sym typeface="McLaren"/>
                <a:hlinkClick r:id="rId25">
                  <a:extLst>
                    <a:ext uri="{A12FA001-AC4F-418D-AE19-62706E023703}">
                      <ahyp:hlinkClr val="tx"/>
                    </a:ext>
                  </a:extLst>
                </a:hlinkClick>
              </a:rPr>
              <a:t>Honors Wind Ensemble</a:t>
            </a:r>
            <a:r>
              <a:rPr lang="en" sz="1200">
                <a:solidFill>
                  <a:srgbClr val="F3F3F3"/>
                </a:solidFill>
                <a:latin typeface="McLaren"/>
                <a:ea typeface="McLaren"/>
                <a:cs typeface="McLaren"/>
                <a:sym typeface="McLaren"/>
              </a:rPr>
              <a:t> </a:t>
            </a:r>
            <a:endParaRPr sz="1200">
              <a:solidFill>
                <a:srgbClr val="F3F3F3"/>
              </a:solidFill>
              <a:latin typeface="McLaren"/>
              <a:ea typeface="McLaren"/>
              <a:cs typeface="McLaren"/>
              <a:sym typeface="McLaren"/>
            </a:endParaRPr>
          </a:p>
          <a:p>
            <a:pPr indent="0" lvl="0" marL="0" rtl="0" algn="ctr">
              <a:lnSpc>
                <a:spcPct val="150000"/>
              </a:lnSpc>
              <a:spcBef>
                <a:spcPts val="0"/>
              </a:spcBef>
              <a:spcAft>
                <a:spcPts val="0"/>
              </a:spcAft>
              <a:buNone/>
            </a:pPr>
            <a:r>
              <a:rPr lang="en" sz="1200" u="sng">
                <a:solidFill>
                  <a:schemeClr val="lt1"/>
                </a:solidFill>
                <a:latin typeface="McLaren"/>
                <a:ea typeface="McLaren"/>
                <a:cs typeface="McLaren"/>
                <a:sym typeface="McLaren"/>
                <a:hlinkClick r:id="rId26">
                  <a:extLst>
                    <a:ext uri="{A12FA001-AC4F-418D-AE19-62706E023703}">
                      <ahyp:hlinkClr val="tx"/>
                    </a:ext>
                  </a:extLst>
                </a:hlinkClick>
              </a:rPr>
              <a:t>Honors Orchestra</a:t>
            </a:r>
            <a:endParaRPr sz="1200">
              <a:solidFill>
                <a:srgbClr val="FFFFFF"/>
              </a:solidFill>
              <a:latin typeface="McLaren"/>
              <a:ea typeface="McLaren"/>
              <a:cs typeface="McLaren"/>
              <a:sym typeface="McLaren"/>
            </a:endParaRPr>
          </a:p>
          <a:p>
            <a:pPr indent="0" lvl="0" marL="0" rtl="0" algn="ctr">
              <a:lnSpc>
                <a:spcPct val="150000"/>
              </a:lnSpc>
              <a:spcBef>
                <a:spcPts val="0"/>
              </a:spcBef>
              <a:spcAft>
                <a:spcPts val="0"/>
              </a:spcAft>
              <a:buClr>
                <a:schemeClr val="dk1"/>
              </a:buClr>
              <a:buSzPts val="1100"/>
              <a:buFont typeface="Arial"/>
              <a:buNone/>
            </a:pPr>
            <a:r>
              <a:rPr lang="en" sz="1200" u="sng">
                <a:solidFill>
                  <a:schemeClr val="lt1"/>
                </a:solidFill>
                <a:latin typeface="McLaren"/>
                <a:ea typeface="McLaren"/>
                <a:cs typeface="McLaren"/>
                <a:sym typeface="McLaren"/>
                <a:hlinkClick r:id="rId27">
                  <a:extLst>
                    <a:ext uri="{A12FA001-AC4F-418D-AE19-62706E023703}">
                      <ahyp:hlinkClr val="tx"/>
                    </a:ext>
                  </a:extLst>
                </a:hlinkClick>
              </a:rPr>
              <a:t>AP Music Theory</a:t>
            </a:r>
            <a:endParaRPr sz="1200">
              <a:solidFill>
                <a:srgbClr val="FFFFFF"/>
              </a:solidFill>
              <a:latin typeface="McLaren"/>
              <a:ea typeface="McLaren"/>
              <a:cs typeface="McLaren"/>
              <a:sym typeface="McLaren"/>
            </a:endParaRPr>
          </a:p>
        </p:txBody>
      </p:sp>
      <p:grpSp>
        <p:nvGrpSpPr>
          <p:cNvPr id="361" name="Google Shape;361;p34"/>
          <p:cNvGrpSpPr/>
          <p:nvPr/>
        </p:nvGrpSpPr>
        <p:grpSpPr>
          <a:xfrm>
            <a:off x="6484200" y="4651950"/>
            <a:ext cx="2659800" cy="452300"/>
            <a:chOff x="6484200" y="4651950"/>
            <a:chExt cx="2659800" cy="452300"/>
          </a:xfrm>
        </p:grpSpPr>
        <p:sp>
          <p:nvSpPr>
            <p:cNvPr id="362" name="Google Shape;362;p34"/>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28"/>
                </a:rPr>
                <a:t>Back to “Homepage”</a:t>
              </a:r>
              <a:endParaRPr b="1">
                <a:solidFill>
                  <a:srgbClr val="F3F3F3"/>
                </a:solidFill>
                <a:latin typeface="McLaren"/>
                <a:ea typeface="McLaren"/>
                <a:cs typeface="McLaren"/>
                <a:sym typeface="McLaren"/>
              </a:endParaRPr>
            </a:p>
          </p:txBody>
        </p:sp>
        <p:pic>
          <p:nvPicPr>
            <p:cNvPr id="363" name="Google Shape;363;p34"/>
            <p:cNvPicPr preferRelativeResize="0"/>
            <p:nvPr/>
          </p:nvPicPr>
          <p:blipFill>
            <a:blip r:embed="rId29">
              <a:alphaModFix/>
            </a:blip>
            <a:stretch>
              <a:fillRect/>
            </a:stretch>
          </p:blipFill>
          <p:spPr>
            <a:xfrm>
              <a:off x="6694025" y="4651950"/>
              <a:ext cx="452300" cy="452300"/>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367" name="Shape 367"/>
        <p:cNvGrpSpPr/>
        <p:nvPr/>
      </p:nvGrpSpPr>
      <p:grpSpPr>
        <a:xfrm>
          <a:off x="0" y="0"/>
          <a:ext cx="0" cy="0"/>
          <a:chOff x="0" y="0"/>
          <a:chExt cx="0" cy="0"/>
        </a:xfrm>
      </p:grpSpPr>
      <p:sp>
        <p:nvSpPr>
          <p:cNvPr id="368" name="Google Shape;368;p35"/>
          <p:cNvSpPr txBox="1"/>
          <p:nvPr>
            <p:ph type="title"/>
          </p:nvPr>
        </p:nvSpPr>
        <p:spPr>
          <a:xfrm>
            <a:off x="230250" y="103100"/>
            <a:ext cx="8683500" cy="58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rgbClr val="FFFFFF"/>
                </a:solidFill>
                <a:latin typeface="McLaren"/>
                <a:ea typeface="McLaren"/>
                <a:cs typeface="McLaren"/>
                <a:sym typeface="McLaren"/>
              </a:rPr>
              <a:t>Dual Enrollment</a:t>
            </a:r>
            <a:endParaRPr b="1" sz="2600">
              <a:solidFill>
                <a:srgbClr val="FFFFFF"/>
              </a:solidFill>
              <a:latin typeface="McLaren"/>
              <a:ea typeface="McLaren"/>
              <a:cs typeface="McLaren"/>
              <a:sym typeface="McLaren"/>
            </a:endParaRPr>
          </a:p>
        </p:txBody>
      </p:sp>
      <p:sp>
        <p:nvSpPr>
          <p:cNvPr id="369" name="Google Shape;369;p35"/>
          <p:cNvSpPr txBox="1"/>
          <p:nvPr/>
        </p:nvSpPr>
        <p:spPr>
          <a:xfrm>
            <a:off x="358300" y="830700"/>
            <a:ext cx="8554200" cy="3745800"/>
          </a:xfrm>
          <a:prstGeom prst="rect">
            <a:avLst/>
          </a:prstGeom>
          <a:noFill/>
          <a:ln cap="flat" cmpd="sng" w="38100">
            <a:solidFill>
              <a:srgbClr val="FFFFFF"/>
            </a:solidFill>
            <a:prstDash val="dashDot"/>
            <a:round/>
            <a:headEnd len="sm" w="sm" type="none"/>
            <a:tailEnd len="sm" w="sm" type="none"/>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sz="1200">
              <a:solidFill>
                <a:srgbClr val="FFFFFF"/>
              </a:solidFill>
              <a:latin typeface="McLaren"/>
              <a:ea typeface="McLaren"/>
              <a:cs typeface="McLaren"/>
              <a:sym typeface="McLaren"/>
            </a:endParaRPr>
          </a:p>
          <a:p>
            <a:pPr indent="0" lvl="0" marL="0" rtl="0" algn="ctr">
              <a:lnSpc>
                <a:spcPct val="150000"/>
              </a:lnSpc>
              <a:spcBef>
                <a:spcPts val="0"/>
              </a:spcBef>
              <a:spcAft>
                <a:spcPts val="0"/>
              </a:spcAft>
              <a:buNone/>
            </a:pPr>
            <a:r>
              <a:rPr b="1" lang="en" sz="3600" u="sng">
                <a:solidFill>
                  <a:schemeClr val="lt1"/>
                </a:solidFill>
                <a:latin typeface="McLaren"/>
                <a:ea typeface="McLaren"/>
                <a:cs typeface="McLaren"/>
                <a:sym typeface="McLaren"/>
                <a:hlinkClick r:id="rId3">
                  <a:extLst>
                    <a:ext uri="{A12FA001-AC4F-418D-AE19-62706E023703}">
                      <ahyp:hlinkClr val="tx"/>
                    </a:ext>
                  </a:extLst>
                </a:hlinkClick>
              </a:rPr>
              <a:t>Lincoln Unified Dual Enrollment </a:t>
            </a:r>
            <a:endParaRPr b="1" sz="3600">
              <a:solidFill>
                <a:schemeClr val="lt1"/>
              </a:solidFill>
              <a:latin typeface="McLaren"/>
              <a:ea typeface="McLaren"/>
              <a:cs typeface="McLaren"/>
              <a:sym typeface="McLaren"/>
            </a:endParaRPr>
          </a:p>
          <a:p>
            <a:pPr indent="0" lvl="0" marL="0" rtl="0" algn="ctr">
              <a:lnSpc>
                <a:spcPct val="150000"/>
              </a:lnSpc>
              <a:spcBef>
                <a:spcPts val="0"/>
              </a:spcBef>
              <a:spcAft>
                <a:spcPts val="0"/>
              </a:spcAft>
              <a:buNone/>
            </a:pPr>
            <a:r>
              <a:rPr b="1" lang="en" sz="1600">
                <a:solidFill>
                  <a:srgbClr val="FFFFFF"/>
                </a:solidFill>
                <a:latin typeface="McLaren"/>
                <a:ea typeface="McLaren"/>
                <a:cs typeface="McLaren"/>
                <a:sym typeface="McLaren"/>
              </a:rPr>
              <a:t>Students taking classes through the Delta College Dual Enrollment Program are able to receive both college credit and credit toward high school graduation. </a:t>
            </a:r>
            <a:endParaRPr b="1" sz="1600">
              <a:solidFill>
                <a:srgbClr val="FFFFFF"/>
              </a:solidFill>
              <a:latin typeface="McLaren"/>
              <a:ea typeface="McLaren"/>
              <a:cs typeface="McLaren"/>
              <a:sym typeface="McLaren"/>
            </a:endParaRPr>
          </a:p>
        </p:txBody>
      </p:sp>
      <p:pic>
        <p:nvPicPr>
          <p:cNvPr id="370" name="Google Shape;370;p35"/>
          <p:cNvPicPr preferRelativeResize="0"/>
          <p:nvPr/>
        </p:nvPicPr>
        <p:blipFill>
          <a:blip r:embed="rId4">
            <a:alphaModFix/>
          </a:blip>
          <a:stretch>
            <a:fillRect/>
          </a:stretch>
        </p:blipFill>
        <p:spPr>
          <a:xfrm>
            <a:off x="3066463" y="3295550"/>
            <a:ext cx="2733675" cy="933450"/>
          </a:xfrm>
          <a:prstGeom prst="rect">
            <a:avLst/>
          </a:prstGeom>
          <a:noFill/>
          <a:ln>
            <a:noFill/>
          </a:ln>
        </p:spPr>
      </p:pic>
      <p:grpSp>
        <p:nvGrpSpPr>
          <p:cNvPr id="371" name="Google Shape;371;p35"/>
          <p:cNvGrpSpPr/>
          <p:nvPr/>
        </p:nvGrpSpPr>
        <p:grpSpPr>
          <a:xfrm>
            <a:off x="6484200" y="4651950"/>
            <a:ext cx="2659800" cy="452300"/>
            <a:chOff x="6484200" y="4651950"/>
            <a:chExt cx="2659800" cy="452300"/>
          </a:xfrm>
        </p:grpSpPr>
        <p:sp>
          <p:nvSpPr>
            <p:cNvPr id="372" name="Google Shape;372;p35"/>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5"/>
                </a:rPr>
                <a:t>Back to “Homepage”</a:t>
              </a:r>
              <a:endParaRPr b="1">
                <a:solidFill>
                  <a:srgbClr val="F3F3F3"/>
                </a:solidFill>
                <a:latin typeface="McLaren"/>
                <a:ea typeface="McLaren"/>
                <a:cs typeface="McLaren"/>
                <a:sym typeface="McLaren"/>
              </a:endParaRPr>
            </a:p>
          </p:txBody>
        </p:sp>
        <p:pic>
          <p:nvPicPr>
            <p:cNvPr id="373" name="Google Shape;373;p35"/>
            <p:cNvPicPr preferRelativeResize="0"/>
            <p:nvPr/>
          </p:nvPicPr>
          <p:blipFill>
            <a:blip r:embed="rId6">
              <a:alphaModFix/>
            </a:blip>
            <a:stretch>
              <a:fillRect/>
            </a:stretch>
          </p:blipFill>
          <p:spPr>
            <a:xfrm>
              <a:off x="6694025" y="4651950"/>
              <a:ext cx="452300" cy="452300"/>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377" name="Shape 377"/>
        <p:cNvGrpSpPr/>
        <p:nvPr/>
      </p:nvGrpSpPr>
      <p:grpSpPr>
        <a:xfrm>
          <a:off x="0" y="0"/>
          <a:ext cx="0" cy="0"/>
          <a:chOff x="0" y="0"/>
          <a:chExt cx="0" cy="0"/>
        </a:xfrm>
      </p:grpSpPr>
      <p:sp>
        <p:nvSpPr>
          <p:cNvPr id="378" name="Google Shape;378;p36"/>
          <p:cNvSpPr txBox="1"/>
          <p:nvPr>
            <p:ph type="title"/>
          </p:nvPr>
        </p:nvSpPr>
        <p:spPr>
          <a:xfrm>
            <a:off x="230250" y="65463"/>
            <a:ext cx="8683500" cy="58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cLaren"/>
                <a:ea typeface="McLaren"/>
                <a:cs typeface="McLaren"/>
                <a:sym typeface="McLaren"/>
              </a:rPr>
              <a:t>Multilingual Community Center (MLCC)</a:t>
            </a:r>
            <a:endParaRPr b="1">
              <a:solidFill>
                <a:srgbClr val="FFFFFF"/>
              </a:solidFill>
              <a:latin typeface="McLaren"/>
              <a:ea typeface="McLaren"/>
              <a:cs typeface="McLaren"/>
              <a:sym typeface="McLaren"/>
            </a:endParaRPr>
          </a:p>
        </p:txBody>
      </p:sp>
      <p:sp>
        <p:nvSpPr>
          <p:cNvPr id="379" name="Google Shape;379;p36"/>
          <p:cNvSpPr txBox="1"/>
          <p:nvPr/>
        </p:nvSpPr>
        <p:spPr>
          <a:xfrm>
            <a:off x="3032625" y="1263675"/>
            <a:ext cx="3181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FFFFFF"/>
                </a:solidFill>
                <a:latin typeface="McLaren"/>
                <a:ea typeface="McLaren"/>
                <a:cs typeface="McLaren"/>
                <a:sym typeface="McLaren"/>
              </a:rPr>
              <a:t>Open Monday-Friday</a:t>
            </a:r>
            <a:endParaRPr b="1" sz="1000">
              <a:solidFill>
                <a:srgbClr val="FFFFFF"/>
              </a:solidFill>
              <a:latin typeface="McLaren"/>
              <a:ea typeface="McLaren"/>
              <a:cs typeface="McLaren"/>
              <a:sym typeface="McLaren"/>
            </a:endParaRPr>
          </a:p>
          <a:p>
            <a:pPr indent="0" lvl="0" marL="0" rtl="0" algn="ctr">
              <a:spcBef>
                <a:spcPts val="0"/>
              </a:spcBef>
              <a:spcAft>
                <a:spcPts val="0"/>
              </a:spcAft>
              <a:buNone/>
            </a:pPr>
            <a:r>
              <a:rPr b="1" lang="en" sz="1000">
                <a:solidFill>
                  <a:srgbClr val="FFFFFF"/>
                </a:solidFill>
                <a:latin typeface="McLaren"/>
                <a:ea typeface="McLaren"/>
                <a:cs typeface="McLaren"/>
                <a:sym typeface="McLaren"/>
              </a:rPr>
              <a:t>Hours 8:00 AM - 4:30 PM</a:t>
            </a:r>
            <a:endParaRPr b="1" sz="1000">
              <a:solidFill>
                <a:srgbClr val="FFFFFF"/>
              </a:solidFill>
              <a:latin typeface="McLaren"/>
              <a:ea typeface="McLaren"/>
              <a:cs typeface="McLaren"/>
              <a:sym typeface="McLaren"/>
            </a:endParaRPr>
          </a:p>
          <a:p>
            <a:pPr indent="0" lvl="0" marL="0" rtl="0" algn="ctr">
              <a:spcBef>
                <a:spcPts val="0"/>
              </a:spcBef>
              <a:spcAft>
                <a:spcPts val="0"/>
              </a:spcAft>
              <a:buNone/>
            </a:pPr>
            <a:r>
              <a:rPr b="1" lang="en" sz="1000">
                <a:solidFill>
                  <a:srgbClr val="FFFFFF"/>
                </a:solidFill>
                <a:latin typeface="McLaren"/>
                <a:ea typeface="McLaren"/>
                <a:cs typeface="McLaren"/>
                <a:sym typeface="McLaren"/>
              </a:rPr>
              <a:t>(209) 953-8947</a:t>
            </a:r>
            <a:endParaRPr b="1" sz="1000">
              <a:solidFill>
                <a:srgbClr val="FFFFFF"/>
              </a:solidFill>
              <a:latin typeface="McLaren"/>
              <a:ea typeface="McLaren"/>
              <a:cs typeface="McLaren"/>
              <a:sym typeface="McLaren"/>
            </a:endParaRPr>
          </a:p>
          <a:p>
            <a:pPr indent="0" lvl="0" marL="0" rtl="0" algn="ctr">
              <a:spcBef>
                <a:spcPts val="0"/>
              </a:spcBef>
              <a:spcAft>
                <a:spcPts val="0"/>
              </a:spcAft>
              <a:buNone/>
            </a:pPr>
            <a:r>
              <a:rPr b="1" lang="en" sz="1000">
                <a:solidFill>
                  <a:srgbClr val="FFFFFF"/>
                </a:solidFill>
                <a:latin typeface="McLaren"/>
                <a:ea typeface="McLaren"/>
                <a:cs typeface="McLaren"/>
                <a:sym typeface="McLaren"/>
              </a:rPr>
              <a:t>Location: LHS Room 1116</a:t>
            </a:r>
            <a:endParaRPr b="1" sz="1000">
              <a:solidFill>
                <a:srgbClr val="FFFFFF"/>
              </a:solidFill>
              <a:latin typeface="McLaren"/>
              <a:ea typeface="McLaren"/>
              <a:cs typeface="McLaren"/>
              <a:sym typeface="McLaren"/>
            </a:endParaRPr>
          </a:p>
        </p:txBody>
      </p:sp>
      <p:sp>
        <p:nvSpPr>
          <p:cNvPr id="380" name="Google Shape;380;p36"/>
          <p:cNvSpPr txBox="1"/>
          <p:nvPr/>
        </p:nvSpPr>
        <p:spPr>
          <a:xfrm>
            <a:off x="230250" y="648075"/>
            <a:ext cx="8566800" cy="6156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FFFF"/>
                </a:solidFill>
                <a:latin typeface="McLaren"/>
                <a:ea typeface="McLaren"/>
                <a:cs typeface="McLaren"/>
                <a:sym typeface="McLaren"/>
              </a:rPr>
              <a:t>The Multilingual Community Center offers to assist you with communication between EL students’ Parents/Guardians, Teachers and Counselors </a:t>
            </a:r>
            <a:endParaRPr b="1">
              <a:solidFill>
                <a:srgbClr val="FFFFFF"/>
              </a:solidFill>
              <a:latin typeface="McLaren"/>
              <a:ea typeface="McLaren"/>
              <a:cs typeface="McLaren"/>
              <a:sym typeface="McLaren"/>
            </a:endParaRPr>
          </a:p>
        </p:txBody>
      </p:sp>
      <p:sp>
        <p:nvSpPr>
          <p:cNvPr id="381" name="Google Shape;381;p36"/>
          <p:cNvSpPr txBox="1"/>
          <p:nvPr/>
        </p:nvSpPr>
        <p:spPr>
          <a:xfrm>
            <a:off x="3356075" y="2111000"/>
            <a:ext cx="5343300" cy="1908600"/>
          </a:xfrm>
          <a:prstGeom prst="rect">
            <a:avLst/>
          </a:prstGeom>
          <a:noFill/>
          <a:ln cap="flat" cmpd="sng" w="19050">
            <a:solidFill>
              <a:srgbClr val="FFFFFF"/>
            </a:solidFill>
            <a:prstDash val="lgDash"/>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Clr>
                <a:srgbClr val="FFFFFF"/>
              </a:buClr>
              <a:buSzPts val="1400"/>
              <a:buFont typeface="McLaren"/>
              <a:buChar char="●"/>
            </a:pPr>
            <a:r>
              <a:rPr b="1" lang="en">
                <a:solidFill>
                  <a:srgbClr val="FFFFFF"/>
                </a:solidFill>
                <a:latin typeface="McLaren"/>
                <a:ea typeface="McLaren"/>
                <a:cs typeface="McLaren"/>
                <a:sym typeface="McLaren"/>
              </a:rPr>
              <a:t>We are a resource center for the Second Language community in our district</a:t>
            </a:r>
            <a:endParaRPr b="1">
              <a:solidFill>
                <a:srgbClr val="FFFFFF"/>
              </a:solidFill>
              <a:latin typeface="McLaren"/>
              <a:ea typeface="McLaren"/>
              <a:cs typeface="McLaren"/>
              <a:sym typeface="McLaren"/>
            </a:endParaRPr>
          </a:p>
          <a:p>
            <a:pPr indent="-317500" lvl="0" marL="457200" rtl="0" algn="l">
              <a:spcBef>
                <a:spcPts val="0"/>
              </a:spcBef>
              <a:spcAft>
                <a:spcPts val="0"/>
              </a:spcAft>
              <a:buClr>
                <a:srgbClr val="FFFFFF"/>
              </a:buClr>
              <a:buSzPts val="1400"/>
              <a:buFont typeface="McLaren"/>
              <a:buChar char="●"/>
            </a:pPr>
            <a:r>
              <a:rPr b="1" lang="en">
                <a:solidFill>
                  <a:srgbClr val="FFFFFF"/>
                </a:solidFill>
                <a:latin typeface="McLaren"/>
                <a:ea typeface="McLaren"/>
                <a:cs typeface="McLaren"/>
                <a:sym typeface="McLaren"/>
              </a:rPr>
              <a:t>We are a bridge between our EL parents and any department District wide</a:t>
            </a:r>
            <a:endParaRPr b="1">
              <a:solidFill>
                <a:srgbClr val="FFFFFF"/>
              </a:solidFill>
              <a:latin typeface="McLaren"/>
              <a:ea typeface="McLaren"/>
              <a:cs typeface="McLaren"/>
              <a:sym typeface="McLaren"/>
            </a:endParaRPr>
          </a:p>
          <a:p>
            <a:pPr indent="-317500" lvl="0" marL="457200" rtl="0" algn="l">
              <a:spcBef>
                <a:spcPts val="0"/>
              </a:spcBef>
              <a:spcAft>
                <a:spcPts val="0"/>
              </a:spcAft>
              <a:buClr>
                <a:schemeClr val="lt1"/>
              </a:buClr>
              <a:buSzPts val="1400"/>
              <a:buFont typeface="McLaren"/>
              <a:buChar char="●"/>
            </a:pPr>
            <a:r>
              <a:rPr b="1" lang="en">
                <a:solidFill>
                  <a:schemeClr val="lt1"/>
                </a:solidFill>
                <a:latin typeface="McLaren"/>
                <a:ea typeface="McLaren"/>
                <a:cs typeface="McLaren"/>
                <a:sym typeface="McLaren"/>
              </a:rPr>
              <a:t>Check and monitor grades for EL students</a:t>
            </a:r>
            <a:endParaRPr b="1">
              <a:solidFill>
                <a:schemeClr val="lt1"/>
              </a:solidFill>
              <a:latin typeface="McLaren"/>
              <a:ea typeface="McLaren"/>
              <a:cs typeface="McLaren"/>
              <a:sym typeface="McLaren"/>
            </a:endParaRPr>
          </a:p>
          <a:p>
            <a:pPr indent="-317500" lvl="0" marL="457200" rtl="0" algn="l">
              <a:spcBef>
                <a:spcPts val="0"/>
              </a:spcBef>
              <a:spcAft>
                <a:spcPts val="0"/>
              </a:spcAft>
              <a:buClr>
                <a:schemeClr val="lt1"/>
              </a:buClr>
              <a:buSzPts val="1400"/>
              <a:buFont typeface="McLaren"/>
              <a:buChar char="●"/>
            </a:pPr>
            <a:r>
              <a:rPr b="1" lang="en">
                <a:solidFill>
                  <a:schemeClr val="lt1"/>
                </a:solidFill>
                <a:latin typeface="McLaren"/>
                <a:ea typeface="McLaren"/>
                <a:cs typeface="McLaren"/>
                <a:sym typeface="McLaren"/>
              </a:rPr>
              <a:t>Assist families in setting</a:t>
            </a:r>
            <a:r>
              <a:rPr b="1" lang="en">
                <a:solidFill>
                  <a:srgbClr val="FFFFFF"/>
                </a:solidFill>
                <a:latin typeface="McLaren"/>
                <a:ea typeface="McLaren"/>
                <a:cs typeface="McLaren"/>
                <a:sym typeface="McLaren"/>
              </a:rPr>
              <a:t> up </a:t>
            </a:r>
            <a:r>
              <a:rPr b="1" lang="en" u="sng">
                <a:solidFill>
                  <a:srgbClr val="B7B7B7"/>
                </a:solidFill>
                <a:latin typeface="McLaren"/>
                <a:ea typeface="McLaren"/>
                <a:cs typeface="McLaren"/>
                <a:sym typeface="McLaren"/>
                <a:hlinkClick r:id="rId3">
                  <a:extLst>
                    <a:ext uri="{A12FA001-AC4F-418D-AE19-62706E023703}">
                      <ahyp:hlinkClr val="tx"/>
                    </a:ext>
                  </a:extLst>
                </a:hlinkClick>
              </a:rPr>
              <a:t>Aeries</a:t>
            </a:r>
            <a:r>
              <a:rPr b="1" lang="en">
                <a:solidFill>
                  <a:srgbClr val="B7B7B7"/>
                </a:solidFill>
                <a:latin typeface="McLaren"/>
                <a:ea typeface="McLaren"/>
                <a:cs typeface="McLaren"/>
                <a:sym typeface="McLaren"/>
              </a:rPr>
              <a:t> </a:t>
            </a:r>
            <a:r>
              <a:rPr b="1" lang="en">
                <a:solidFill>
                  <a:schemeClr val="lt1"/>
                </a:solidFill>
                <a:latin typeface="McLaren"/>
                <a:ea typeface="McLaren"/>
                <a:cs typeface="McLaren"/>
                <a:sym typeface="McLaren"/>
              </a:rPr>
              <a:t>accounts</a:t>
            </a:r>
            <a:endParaRPr b="1">
              <a:solidFill>
                <a:schemeClr val="lt1"/>
              </a:solidFill>
              <a:latin typeface="McLaren"/>
              <a:ea typeface="McLaren"/>
              <a:cs typeface="McLaren"/>
              <a:sym typeface="McLaren"/>
            </a:endParaRPr>
          </a:p>
          <a:p>
            <a:pPr indent="-317500" lvl="0" marL="457200" rtl="0" algn="l">
              <a:spcBef>
                <a:spcPts val="0"/>
              </a:spcBef>
              <a:spcAft>
                <a:spcPts val="0"/>
              </a:spcAft>
              <a:buClr>
                <a:schemeClr val="lt1"/>
              </a:buClr>
              <a:buSzPts val="1400"/>
              <a:buFont typeface="McLaren"/>
              <a:buChar char="●"/>
            </a:pPr>
            <a:r>
              <a:rPr b="1" lang="en">
                <a:solidFill>
                  <a:schemeClr val="lt1"/>
                </a:solidFill>
                <a:latin typeface="McLaren"/>
                <a:ea typeface="McLaren"/>
                <a:cs typeface="McLaren"/>
                <a:sym typeface="McLaren"/>
              </a:rPr>
              <a:t>Administer the English Proficiency Assessment for CA (ELPAC)</a:t>
            </a:r>
            <a:endParaRPr b="1">
              <a:solidFill>
                <a:srgbClr val="FFFFFF"/>
              </a:solidFill>
              <a:latin typeface="McLaren"/>
              <a:ea typeface="McLaren"/>
              <a:cs typeface="McLaren"/>
              <a:sym typeface="McLaren"/>
            </a:endParaRPr>
          </a:p>
        </p:txBody>
      </p:sp>
      <p:pic>
        <p:nvPicPr>
          <p:cNvPr id="382" name="Google Shape;382;p36"/>
          <p:cNvPicPr preferRelativeResize="0"/>
          <p:nvPr/>
        </p:nvPicPr>
        <p:blipFill rotWithShape="1">
          <a:blip r:embed="rId4">
            <a:alphaModFix/>
          </a:blip>
          <a:srcRect b="46611" l="40124" r="41838" t="37230"/>
          <a:stretch/>
        </p:blipFill>
        <p:spPr>
          <a:xfrm>
            <a:off x="444150" y="2048400"/>
            <a:ext cx="660200" cy="800402"/>
          </a:xfrm>
          <a:prstGeom prst="rect">
            <a:avLst/>
          </a:prstGeom>
          <a:noFill/>
          <a:ln cap="flat" cmpd="sng" w="28575">
            <a:solidFill>
              <a:srgbClr val="FFFFFF"/>
            </a:solidFill>
            <a:prstDash val="solid"/>
            <a:round/>
            <a:headEnd len="sm" w="sm" type="none"/>
            <a:tailEnd len="sm" w="sm" type="none"/>
          </a:ln>
        </p:spPr>
      </p:pic>
      <p:pic>
        <p:nvPicPr>
          <p:cNvPr id="383" name="Google Shape;383;p36"/>
          <p:cNvPicPr preferRelativeResize="0"/>
          <p:nvPr/>
        </p:nvPicPr>
        <p:blipFill rotWithShape="1">
          <a:blip r:embed="rId5">
            <a:alphaModFix/>
          </a:blip>
          <a:srcRect b="23040" l="37168" r="31553" t="44962"/>
          <a:stretch/>
        </p:blipFill>
        <p:spPr>
          <a:xfrm>
            <a:off x="444150" y="3155575"/>
            <a:ext cx="660200" cy="800402"/>
          </a:xfrm>
          <a:prstGeom prst="rect">
            <a:avLst/>
          </a:prstGeom>
          <a:noFill/>
          <a:ln cap="flat" cmpd="sng" w="28575">
            <a:solidFill>
              <a:srgbClr val="FFFFFF"/>
            </a:solidFill>
            <a:prstDash val="solid"/>
            <a:round/>
            <a:headEnd len="sm" w="sm" type="none"/>
            <a:tailEnd len="sm" w="sm" type="none"/>
          </a:ln>
        </p:spPr>
      </p:pic>
      <p:sp>
        <p:nvSpPr>
          <p:cNvPr id="384" name="Google Shape;384;p36"/>
          <p:cNvSpPr/>
          <p:nvPr/>
        </p:nvSpPr>
        <p:spPr>
          <a:xfrm>
            <a:off x="444150" y="1705900"/>
            <a:ext cx="1898559" cy="226426"/>
          </a:xfrm>
          <a:prstGeom prst="rect">
            <a:avLst/>
          </a:prstGeom>
        </p:spPr>
        <p:txBody>
          <a:bodyPr>
            <a:prstTxWarp prst="textPlain"/>
          </a:bodyPr>
          <a:lstStyle/>
          <a:p>
            <a:pPr lvl="0" algn="ctr"/>
            <a:r>
              <a:rPr b="1" i="0">
                <a:ln cap="flat" cmpd="sng" w="19050">
                  <a:solidFill>
                    <a:srgbClr val="000000"/>
                  </a:solidFill>
                  <a:prstDash val="solid"/>
                  <a:round/>
                  <a:headEnd len="sm" w="sm" type="none"/>
                  <a:tailEnd len="sm" w="sm" type="none"/>
                </a:ln>
                <a:solidFill>
                  <a:srgbClr val="FFFFFF"/>
                </a:solidFill>
                <a:latin typeface="McLaren"/>
              </a:rPr>
              <a:t>Meet the Staff</a:t>
            </a:r>
          </a:p>
        </p:txBody>
      </p:sp>
      <p:sp>
        <p:nvSpPr>
          <p:cNvPr id="385" name="Google Shape;385;p36"/>
          <p:cNvSpPr txBox="1"/>
          <p:nvPr/>
        </p:nvSpPr>
        <p:spPr>
          <a:xfrm>
            <a:off x="1323700" y="2082250"/>
            <a:ext cx="1467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FFFF"/>
                </a:solidFill>
              </a:rPr>
              <a:t>Antonia Rosas</a:t>
            </a:r>
            <a:endParaRPr sz="1100">
              <a:solidFill>
                <a:srgbClr val="FFFFFF"/>
              </a:solidFill>
            </a:endParaRPr>
          </a:p>
          <a:p>
            <a:pPr indent="0" lvl="0" marL="0" rtl="0" algn="l">
              <a:spcBef>
                <a:spcPts val="0"/>
              </a:spcBef>
              <a:spcAft>
                <a:spcPts val="0"/>
              </a:spcAft>
              <a:buNone/>
            </a:pPr>
            <a:r>
              <a:rPr lang="en" sz="1100">
                <a:solidFill>
                  <a:srgbClr val="FFFFFF"/>
                </a:solidFill>
              </a:rPr>
              <a:t>(209)953-8947</a:t>
            </a:r>
            <a:endParaRPr sz="1000">
              <a:solidFill>
                <a:srgbClr val="FFFFFF"/>
              </a:solidFill>
            </a:endParaRPr>
          </a:p>
          <a:p>
            <a:pPr indent="0" lvl="0" marL="0" rtl="0" algn="l">
              <a:spcBef>
                <a:spcPts val="0"/>
              </a:spcBef>
              <a:spcAft>
                <a:spcPts val="0"/>
              </a:spcAft>
              <a:buNone/>
            </a:pPr>
            <a:r>
              <a:rPr lang="en" sz="1100" u="sng">
                <a:solidFill>
                  <a:srgbClr val="FFFFFF"/>
                </a:solidFill>
                <a:hlinkClick r:id="rId6">
                  <a:extLst>
                    <a:ext uri="{A12FA001-AC4F-418D-AE19-62706E023703}">
                      <ahyp:hlinkClr val="tx"/>
                    </a:ext>
                  </a:extLst>
                </a:hlinkClick>
              </a:rPr>
              <a:t>arosas@lusd.net</a:t>
            </a:r>
            <a:endParaRPr sz="1100">
              <a:solidFill>
                <a:srgbClr val="FFFFFF"/>
              </a:solidFill>
            </a:endParaRPr>
          </a:p>
          <a:p>
            <a:pPr indent="0" lvl="0" marL="0" rtl="0" algn="l">
              <a:spcBef>
                <a:spcPts val="0"/>
              </a:spcBef>
              <a:spcAft>
                <a:spcPts val="0"/>
              </a:spcAft>
              <a:buNone/>
            </a:pPr>
            <a:r>
              <a:t/>
            </a:r>
            <a:endParaRPr sz="1100">
              <a:solidFill>
                <a:srgbClr val="FFFFFF"/>
              </a:solidFill>
            </a:endParaRPr>
          </a:p>
        </p:txBody>
      </p:sp>
      <p:sp>
        <p:nvSpPr>
          <p:cNvPr id="386" name="Google Shape;386;p36"/>
          <p:cNvSpPr txBox="1"/>
          <p:nvPr/>
        </p:nvSpPr>
        <p:spPr>
          <a:xfrm>
            <a:off x="1323700" y="3094075"/>
            <a:ext cx="1665000" cy="100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rPr>
              <a:t>Veronica Campuzano </a:t>
            </a:r>
            <a:endParaRPr sz="1000">
              <a:solidFill>
                <a:srgbClr val="FFFFFF"/>
              </a:solidFill>
            </a:endParaRPr>
          </a:p>
          <a:p>
            <a:pPr indent="0" lvl="0" marL="0" rtl="0" algn="l">
              <a:spcBef>
                <a:spcPts val="0"/>
              </a:spcBef>
              <a:spcAft>
                <a:spcPts val="0"/>
              </a:spcAft>
              <a:buNone/>
            </a:pPr>
            <a:r>
              <a:rPr lang="en" sz="1000">
                <a:solidFill>
                  <a:srgbClr val="FFFFFF"/>
                </a:solidFill>
              </a:rPr>
              <a:t>De Ramirez</a:t>
            </a:r>
            <a:endParaRPr sz="1000">
              <a:solidFill>
                <a:srgbClr val="FFFFFF"/>
              </a:solidFill>
            </a:endParaRPr>
          </a:p>
          <a:p>
            <a:pPr indent="0" lvl="0" marL="0" rtl="0" algn="l">
              <a:spcBef>
                <a:spcPts val="0"/>
              </a:spcBef>
              <a:spcAft>
                <a:spcPts val="0"/>
              </a:spcAft>
              <a:buNone/>
            </a:pPr>
            <a:r>
              <a:rPr lang="en" sz="1100">
                <a:solidFill>
                  <a:srgbClr val="FFFFFF"/>
                </a:solidFill>
              </a:rPr>
              <a:t>(209)953-8942</a:t>
            </a:r>
            <a:endParaRPr sz="1000">
              <a:solidFill>
                <a:srgbClr val="FFFFFF"/>
              </a:solidFill>
            </a:endParaRPr>
          </a:p>
          <a:p>
            <a:pPr indent="0" lvl="0" marL="0" rtl="0" algn="l">
              <a:spcBef>
                <a:spcPts val="0"/>
              </a:spcBef>
              <a:spcAft>
                <a:spcPts val="0"/>
              </a:spcAft>
              <a:buNone/>
            </a:pPr>
            <a:r>
              <a:rPr lang="en" sz="1100" u="sng">
                <a:solidFill>
                  <a:srgbClr val="FFFFFF"/>
                </a:solidFill>
                <a:hlinkClick r:id="rId7">
                  <a:extLst>
                    <a:ext uri="{A12FA001-AC4F-418D-AE19-62706E023703}">
                      <ahyp:hlinkClr val="tx"/>
                    </a:ext>
                  </a:extLst>
                </a:hlinkClick>
              </a:rPr>
              <a:t>vcampuzano@lusd.net</a:t>
            </a:r>
            <a:endParaRPr sz="1100">
              <a:solidFill>
                <a:srgbClr val="FFFFFF"/>
              </a:solidFill>
            </a:endParaRPr>
          </a:p>
          <a:p>
            <a:pPr indent="0" lvl="0" marL="0" rtl="0" algn="l">
              <a:spcBef>
                <a:spcPts val="0"/>
              </a:spcBef>
              <a:spcAft>
                <a:spcPts val="0"/>
              </a:spcAft>
              <a:buNone/>
            </a:pPr>
            <a:r>
              <a:t/>
            </a:r>
            <a:endParaRPr sz="1100">
              <a:solidFill>
                <a:srgbClr val="FFFFFF"/>
              </a:solidFill>
            </a:endParaRPr>
          </a:p>
        </p:txBody>
      </p:sp>
      <p:sp>
        <p:nvSpPr>
          <p:cNvPr id="387" name="Google Shape;387;p36"/>
          <p:cNvSpPr/>
          <p:nvPr/>
        </p:nvSpPr>
        <p:spPr>
          <a:xfrm>
            <a:off x="230250" y="4134775"/>
            <a:ext cx="8699198" cy="680166"/>
          </a:xfrm>
          <a:prstGeom prst="rect">
            <a:avLst/>
          </a:prstGeom>
        </p:spPr>
        <p:txBody>
          <a:bodyPr>
            <a:prstTxWarp prst="textPlain"/>
          </a:bodyPr>
          <a:lstStyle/>
          <a:p>
            <a:pPr lvl="0" algn="ctr"/>
            <a:r>
              <a:rPr b="1" i="0">
                <a:ln cap="flat" cmpd="sng" w="19050">
                  <a:solidFill>
                    <a:srgbClr val="000000"/>
                  </a:solidFill>
                  <a:prstDash val="solid"/>
                  <a:round/>
                  <a:headEnd len="sm" w="sm" type="none"/>
                  <a:tailEnd len="sm" w="sm" type="none"/>
                </a:ln>
                <a:solidFill>
                  <a:schemeClr val="lt2"/>
                </a:solidFill>
                <a:latin typeface="McLaren"/>
              </a:rPr>
              <a:t>Welcome to Lincoln High School!</a:t>
            </a:r>
          </a:p>
        </p:txBody>
      </p:sp>
      <p:grpSp>
        <p:nvGrpSpPr>
          <p:cNvPr id="388" name="Google Shape;388;p36"/>
          <p:cNvGrpSpPr/>
          <p:nvPr/>
        </p:nvGrpSpPr>
        <p:grpSpPr>
          <a:xfrm>
            <a:off x="6484200" y="4651950"/>
            <a:ext cx="2659800" cy="452300"/>
            <a:chOff x="6484200" y="4651950"/>
            <a:chExt cx="2659800" cy="452300"/>
          </a:xfrm>
        </p:grpSpPr>
        <p:sp>
          <p:nvSpPr>
            <p:cNvPr id="389" name="Google Shape;389;p36"/>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8"/>
                </a:rPr>
                <a:t>Back to “Homepage”</a:t>
              </a:r>
              <a:endParaRPr b="1">
                <a:solidFill>
                  <a:srgbClr val="F3F3F3"/>
                </a:solidFill>
                <a:latin typeface="McLaren"/>
                <a:ea typeface="McLaren"/>
                <a:cs typeface="McLaren"/>
                <a:sym typeface="McLaren"/>
              </a:endParaRPr>
            </a:p>
          </p:txBody>
        </p:sp>
        <p:pic>
          <p:nvPicPr>
            <p:cNvPr id="390" name="Google Shape;390;p36"/>
            <p:cNvPicPr preferRelativeResize="0"/>
            <p:nvPr/>
          </p:nvPicPr>
          <p:blipFill>
            <a:blip r:embed="rId9">
              <a:alphaModFix/>
            </a:blip>
            <a:stretch>
              <a:fillRect/>
            </a:stretch>
          </p:blipFill>
          <p:spPr>
            <a:xfrm>
              <a:off x="6694025" y="4651950"/>
              <a:ext cx="452300" cy="452300"/>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394" name="Shape 394"/>
        <p:cNvGrpSpPr/>
        <p:nvPr/>
      </p:nvGrpSpPr>
      <p:grpSpPr>
        <a:xfrm>
          <a:off x="0" y="0"/>
          <a:ext cx="0" cy="0"/>
          <a:chOff x="0" y="0"/>
          <a:chExt cx="0" cy="0"/>
        </a:xfrm>
      </p:grpSpPr>
      <p:sp>
        <p:nvSpPr>
          <p:cNvPr id="395" name="Google Shape;395;p37"/>
          <p:cNvSpPr txBox="1"/>
          <p:nvPr/>
        </p:nvSpPr>
        <p:spPr>
          <a:xfrm>
            <a:off x="3363600" y="1053150"/>
            <a:ext cx="5629200" cy="2986200"/>
          </a:xfrm>
          <a:prstGeom prst="rect">
            <a:avLst/>
          </a:prstGeom>
          <a:no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96" name="Google Shape;396;p37"/>
          <p:cNvSpPr txBox="1"/>
          <p:nvPr/>
        </p:nvSpPr>
        <p:spPr>
          <a:xfrm>
            <a:off x="4593852" y="3212125"/>
            <a:ext cx="1811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Luckiest Guy"/>
                <a:ea typeface="Luckiest Guy"/>
                <a:cs typeface="Luckiest Guy"/>
                <a:sym typeface="Luckiest Guy"/>
              </a:rPr>
              <a:t>Work permits</a:t>
            </a:r>
            <a:endParaRPr sz="1800">
              <a:latin typeface="Luckiest Guy"/>
              <a:ea typeface="Luckiest Guy"/>
              <a:cs typeface="Luckiest Guy"/>
              <a:sym typeface="Luckiest Guy"/>
            </a:endParaRPr>
          </a:p>
        </p:txBody>
      </p:sp>
      <p:sp>
        <p:nvSpPr>
          <p:cNvPr id="397" name="Google Shape;397;p37"/>
          <p:cNvSpPr txBox="1"/>
          <p:nvPr/>
        </p:nvSpPr>
        <p:spPr>
          <a:xfrm>
            <a:off x="3587425" y="2481188"/>
            <a:ext cx="4629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uckiest Guy"/>
                <a:ea typeface="Luckiest Guy"/>
                <a:cs typeface="Luckiest Guy"/>
                <a:sym typeface="Luckiest Guy"/>
              </a:rPr>
              <a:t>College Visits/Presentation (Virtual)</a:t>
            </a:r>
            <a:endParaRPr sz="1800">
              <a:latin typeface="Luckiest Guy"/>
              <a:ea typeface="Luckiest Guy"/>
              <a:cs typeface="Luckiest Guy"/>
              <a:sym typeface="Luckiest Guy"/>
            </a:endParaRPr>
          </a:p>
        </p:txBody>
      </p:sp>
      <p:sp>
        <p:nvSpPr>
          <p:cNvPr id="398" name="Google Shape;398;p37"/>
          <p:cNvSpPr txBox="1"/>
          <p:nvPr/>
        </p:nvSpPr>
        <p:spPr>
          <a:xfrm>
            <a:off x="3014625" y="1144975"/>
            <a:ext cx="5900700" cy="461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sz="1800">
                <a:solidFill>
                  <a:schemeClr val="dk1"/>
                </a:solidFill>
                <a:latin typeface="Luckiest Guy"/>
                <a:ea typeface="Luckiest Guy"/>
                <a:cs typeface="Luckiest Guy"/>
                <a:sym typeface="Luckiest Guy"/>
              </a:rPr>
              <a:t>College Application &amp; Financial Aid Workshop</a:t>
            </a:r>
            <a:endParaRPr sz="1800">
              <a:latin typeface="Luckiest Guy"/>
              <a:ea typeface="Luckiest Guy"/>
              <a:cs typeface="Luckiest Guy"/>
              <a:sym typeface="Luckiest Guy"/>
            </a:endParaRPr>
          </a:p>
        </p:txBody>
      </p:sp>
      <p:sp>
        <p:nvSpPr>
          <p:cNvPr id="399" name="Google Shape;399;p37"/>
          <p:cNvSpPr txBox="1"/>
          <p:nvPr/>
        </p:nvSpPr>
        <p:spPr>
          <a:xfrm>
            <a:off x="3883900" y="2199575"/>
            <a:ext cx="5123400" cy="461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lang="en" sz="1800">
                <a:solidFill>
                  <a:srgbClr val="FFFFFF"/>
                </a:solidFill>
                <a:latin typeface="Luckiest Guy"/>
                <a:ea typeface="Luckiest Guy"/>
                <a:cs typeface="Luckiest Guy"/>
                <a:sym typeface="Luckiest Guy"/>
              </a:rPr>
              <a:t>ASVAB (military) &amp; Military Contacts</a:t>
            </a:r>
            <a:r>
              <a:rPr lang="en" sz="1800">
                <a:solidFill>
                  <a:srgbClr val="B7B7B7"/>
                </a:solidFill>
                <a:latin typeface="Luckiest Guy"/>
                <a:ea typeface="Luckiest Guy"/>
                <a:cs typeface="Luckiest Guy"/>
                <a:sym typeface="Luckiest Guy"/>
              </a:rPr>
              <a:t> </a:t>
            </a:r>
            <a:endParaRPr sz="1800">
              <a:solidFill>
                <a:srgbClr val="B7B7B7"/>
              </a:solidFill>
              <a:latin typeface="Luckiest Guy"/>
              <a:ea typeface="Luckiest Guy"/>
              <a:cs typeface="Luckiest Guy"/>
              <a:sym typeface="Luckiest Guy"/>
            </a:endParaRPr>
          </a:p>
        </p:txBody>
      </p:sp>
      <p:sp>
        <p:nvSpPr>
          <p:cNvPr id="400" name="Google Shape;400;p37"/>
          <p:cNvSpPr txBox="1"/>
          <p:nvPr/>
        </p:nvSpPr>
        <p:spPr>
          <a:xfrm>
            <a:off x="3587425" y="1865825"/>
            <a:ext cx="516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uckiest Guy"/>
                <a:ea typeface="Luckiest Guy"/>
                <a:cs typeface="Luckiest Guy"/>
                <a:sym typeface="Luckiest Guy"/>
              </a:rPr>
              <a:t>SAT/ACT &amp; College application fee waivers</a:t>
            </a:r>
            <a:endParaRPr sz="1800">
              <a:latin typeface="Luckiest Guy"/>
              <a:ea typeface="Luckiest Guy"/>
              <a:cs typeface="Luckiest Guy"/>
              <a:sym typeface="Luckiest Guy"/>
            </a:endParaRPr>
          </a:p>
        </p:txBody>
      </p:sp>
      <p:sp>
        <p:nvSpPr>
          <p:cNvPr id="401" name="Google Shape;401;p37"/>
          <p:cNvSpPr txBox="1"/>
          <p:nvPr/>
        </p:nvSpPr>
        <p:spPr>
          <a:xfrm rot="834">
            <a:off x="4061325" y="2852600"/>
            <a:ext cx="4946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latin typeface="Luckiest Guy"/>
                <a:ea typeface="Luckiest Guy"/>
                <a:cs typeface="Luckiest Guy"/>
                <a:sym typeface="Luckiest Guy"/>
              </a:rPr>
              <a:t>Leadership Summer Camp Opportunities</a:t>
            </a:r>
            <a:r>
              <a:rPr lang="en" sz="1800">
                <a:solidFill>
                  <a:srgbClr val="CCCCCC"/>
                </a:solidFill>
                <a:latin typeface="Luckiest Guy"/>
                <a:ea typeface="Luckiest Guy"/>
                <a:cs typeface="Luckiest Guy"/>
                <a:sym typeface="Luckiest Guy"/>
              </a:rPr>
              <a:t> </a:t>
            </a:r>
            <a:endParaRPr sz="1800">
              <a:solidFill>
                <a:srgbClr val="CCCCCC"/>
              </a:solidFill>
              <a:latin typeface="Luckiest Guy"/>
              <a:ea typeface="Luckiest Guy"/>
              <a:cs typeface="Luckiest Guy"/>
              <a:sym typeface="Luckiest Guy"/>
            </a:endParaRPr>
          </a:p>
        </p:txBody>
      </p:sp>
      <p:sp>
        <p:nvSpPr>
          <p:cNvPr id="402" name="Google Shape;402;p37"/>
          <p:cNvSpPr/>
          <p:nvPr/>
        </p:nvSpPr>
        <p:spPr>
          <a:xfrm>
            <a:off x="144388" y="146825"/>
            <a:ext cx="7788434" cy="400199"/>
          </a:xfrm>
          <a:prstGeom prst="rect">
            <a:avLst/>
          </a:prstGeom>
        </p:spPr>
        <p:txBody>
          <a:bodyPr>
            <a:prstTxWarp prst="textPlain"/>
          </a:bodyPr>
          <a:lstStyle/>
          <a:p>
            <a:pPr lvl="0" algn="ctr"/>
            <a:r>
              <a:rPr b="0" i="0">
                <a:ln cap="flat" cmpd="sng" w="28575">
                  <a:solidFill>
                    <a:srgbClr val="666666"/>
                  </a:solidFill>
                  <a:prstDash val="solid"/>
                  <a:round/>
                  <a:headEnd len="sm" w="sm" type="none"/>
                  <a:tailEnd len="sm" w="sm" type="none"/>
                </a:ln>
                <a:solidFill>
                  <a:schemeClr val="lt2"/>
                </a:solidFill>
                <a:latin typeface="Luckiest Guy"/>
              </a:rPr>
              <a:t>College &amp; Career Center (CCC)</a:t>
            </a:r>
          </a:p>
        </p:txBody>
      </p:sp>
      <p:sp>
        <p:nvSpPr>
          <p:cNvPr id="403" name="Google Shape;403;p37"/>
          <p:cNvSpPr txBox="1"/>
          <p:nvPr/>
        </p:nvSpPr>
        <p:spPr>
          <a:xfrm>
            <a:off x="4525050" y="1480550"/>
            <a:ext cx="4380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latin typeface="Luckiest Guy"/>
                <a:ea typeface="Luckiest Guy"/>
                <a:cs typeface="Luckiest Guy"/>
                <a:sym typeface="Luckiest Guy"/>
              </a:rPr>
              <a:t>Senior Scholarship Opportunities </a:t>
            </a:r>
            <a:endParaRPr sz="1800">
              <a:solidFill>
                <a:srgbClr val="D9D9D9"/>
              </a:solidFill>
            </a:endParaRPr>
          </a:p>
        </p:txBody>
      </p:sp>
      <p:pic>
        <p:nvPicPr>
          <p:cNvPr id="404" name="Google Shape;404;p37"/>
          <p:cNvPicPr preferRelativeResize="0"/>
          <p:nvPr/>
        </p:nvPicPr>
        <p:blipFill rotWithShape="1">
          <a:blip r:embed="rId3">
            <a:alphaModFix/>
          </a:blip>
          <a:srcRect b="16457" l="0" r="0" t="0"/>
          <a:stretch/>
        </p:blipFill>
        <p:spPr>
          <a:xfrm>
            <a:off x="987825" y="2797751"/>
            <a:ext cx="2179200" cy="1658700"/>
          </a:xfrm>
          <a:prstGeom prst="roundRect">
            <a:avLst>
              <a:gd fmla="val 16667" name="adj"/>
            </a:avLst>
          </a:prstGeom>
          <a:noFill/>
          <a:ln cap="flat" cmpd="sng" w="28575">
            <a:solidFill>
              <a:srgbClr val="000000"/>
            </a:solidFill>
            <a:prstDash val="solid"/>
            <a:round/>
            <a:headEnd len="sm" w="sm" type="none"/>
            <a:tailEnd len="sm" w="sm" type="none"/>
          </a:ln>
        </p:spPr>
      </p:pic>
      <p:sp>
        <p:nvSpPr>
          <p:cNvPr id="405" name="Google Shape;405;p37"/>
          <p:cNvSpPr txBox="1"/>
          <p:nvPr/>
        </p:nvSpPr>
        <p:spPr>
          <a:xfrm>
            <a:off x="5401500" y="3487488"/>
            <a:ext cx="3513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latin typeface="Luckiest Guy"/>
                <a:ea typeface="Luckiest Guy"/>
                <a:cs typeface="Luckiest Guy"/>
                <a:sym typeface="Luckiest Guy"/>
              </a:rPr>
              <a:t>Trade School Information</a:t>
            </a:r>
            <a:r>
              <a:rPr lang="en" sz="1800">
                <a:solidFill>
                  <a:srgbClr val="CCCCCC"/>
                </a:solidFill>
                <a:latin typeface="Luckiest Guy"/>
                <a:ea typeface="Luckiest Guy"/>
                <a:cs typeface="Luckiest Guy"/>
                <a:sym typeface="Luckiest Guy"/>
              </a:rPr>
              <a:t> </a:t>
            </a:r>
            <a:endParaRPr sz="1800">
              <a:solidFill>
                <a:srgbClr val="CCCCCC"/>
              </a:solidFill>
              <a:latin typeface="Luckiest Guy"/>
              <a:ea typeface="Luckiest Guy"/>
              <a:cs typeface="Luckiest Guy"/>
              <a:sym typeface="Luckiest Guy"/>
            </a:endParaRPr>
          </a:p>
        </p:txBody>
      </p:sp>
      <p:pic>
        <p:nvPicPr>
          <p:cNvPr id="406" name="Google Shape;406;p37"/>
          <p:cNvPicPr preferRelativeResize="0"/>
          <p:nvPr/>
        </p:nvPicPr>
        <p:blipFill>
          <a:blip r:embed="rId4">
            <a:alphaModFix/>
          </a:blip>
          <a:stretch>
            <a:fillRect/>
          </a:stretch>
        </p:blipFill>
        <p:spPr>
          <a:xfrm>
            <a:off x="249125" y="722000"/>
            <a:ext cx="1137600" cy="1207800"/>
          </a:xfrm>
          <a:prstGeom prst="roundRect">
            <a:avLst>
              <a:gd fmla="val 16667" name="adj"/>
            </a:avLst>
          </a:prstGeom>
          <a:noFill/>
          <a:ln cap="flat" cmpd="sng" w="38100">
            <a:solidFill>
              <a:srgbClr val="000000"/>
            </a:solidFill>
            <a:prstDash val="solid"/>
            <a:round/>
            <a:headEnd len="sm" w="sm" type="none"/>
            <a:tailEnd len="sm" w="sm" type="none"/>
          </a:ln>
        </p:spPr>
      </p:pic>
      <p:sp>
        <p:nvSpPr>
          <p:cNvPr id="407" name="Google Shape;407;p37"/>
          <p:cNvSpPr txBox="1"/>
          <p:nvPr/>
        </p:nvSpPr>
        <p:spPr>
          <a:xfrm>
            <a:off x="1369225" y="1032600"/>
            <a:ext cx="1722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FFFF00"/>
                </a:solidFill>
                <a:latin typeface="Luckiest Guy"/>
                <a:ea typeface="Luckiest Guy"/>
                <a:cs typeface="Luckiest Guy"/>
                <a:sym typeface="Luckiest Guy"/>
              </a:rPr>
              <a:t>Mrs. Hernandez</a:t>
            </a:r>
            <a:endParaRPr sz="1500">
              <a:solidFill>
                <a:srgbClr val="FFFF00"/>
              </a:solidFill>
              <a:latin typeface="Luckiest Guy"/>
              <a:ea typeface="Luckiest Guy"/>
              <a:cs typeface="Luckiest Guy"/>
              <a:sym typeface="Luckiest Guy"/>
            </a:endParaRPr>
          </a:p>
        </p:txBody>
      </p:sp>
      <p:sp>
        <p:nvSpPr>
          <p:cNvPr id="408" name="Google Shape;408;p37"/>
          <p:cNvSpPr txBox="1"/>
          <p:nvPr/>
        </p:nvSpPr>
        <p:spPr>
          <a:xfrm>
            <a:off x="5195025" y="653825"/>
            <a:ext cx="1811400" cy="5694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rgbClr val="FFFFFF"/>
                </a:solidFill>
                <a:highlight>
                  <a:srgbClr val="000000"/>
                </a:highlight>
                <a:latin typeface="Luckiest Guy"/>
                <a:ea typeface="Luckiest Guy"/>
                <a:cs typeface="Luckiest Guy"/>
                <a:sym typeface="Luckiest Guy"/>
              </a:rPr>
              <a:t> </a:t>
            </a:r>
            <a:r>
              <a:rPr lang="en" sz="2300">
                <a:solidFill>
                  <a:srgbClr val="FFFFFF"/>
                </a:solidFill>
                <a:highlight>
                  <a:srgbClr val="000000"/>
                </a:highlight>
                <a:latin typeface="Luckiest Guy"/>
                <a:ea typeface="Luckiest Guy"/>
                <a:cs typeface="Luckiest Guy"/>
                <a:sym typeface="Luckiest Guy"/>
              </a:rPr>
              <a:t>Resources</a:t>
            </a:r>
            <a:endParaRPr sz="2300">
              <a:solidFill>
                <a:srgbClr val="FFFFFF"/>
              </a:solidFill>
              <a:highlight>
                <a:srgbClr val="000000"/>
              </a:highlight>
              <a:latin typeface="Luckiest Guy"/>
              <a:ea typeface="Luckiest Guy"/>
              <a:cs typeface="Luckiest Guy"/>
              <a:sym typeface="Luckiest Guy"/>
            </a:endParaRPr>
          </a:p>
        </p:txBody>
      </p:sp>
      <p:pic>
        <p:nvPicPr>
          <p:cNvPr id="409" name="Google Shape;409;p37"/>
          <p:cNvPicPr preferRelativeResize="0"/>
          <p:nvPr/>
        </p:nvPicPr>
        <p:blipFill>
          <a:blip r:embed="rId5">
            <a:alphaModFix/>
          </a:blip>
          <a:stretch>
            <a:fillRect/>
          </a:stretch>
        </p:blipFill>
        <p:spPr>
          <a:xfrm rot="961067">
            <a:off x="42012" y="3024453"/>
            <a:ext cx="1174187" cy="1022746"/>
          </a:xfrm>
          <a:prstGeom prst="rightArrow">
            <a:avLst>
              <a:gd fmla="val 50000" name="adj1"/>
              <a:gd fmla="val 50000" name="adj2"/>
            </a:avLst>
          </a:prstGeom>
          <a:noFill/>
          <a:ln cap="flat" cmpd="sng" w="38100">
            <a:solidFill>
              <a:srgbClr val="000000"/>
            </a:solidFill>
            <a:prstDash val="solid"/>
            <a:round/>
            <a:headEnd len="sm" w="sm" type="none"/>
            <a:tailEnd len="sm" w="sm" type="none"/>
          </a:ln>
        </p:spPr>
      </p:pic>
      <p:sp>
        <p:nvSpPr>
          <p:cNvPr id="410" name="Google Shape;410;p37"/>
          <p:cNvSpPr txBox="1"/>
          <p:nvPr/>
        </p:nvSpPr>
        <p:spPr>
          <a:xfrm>
            <a:off x="1216275" y="721988"/>
            <a:ext cx="1201800" cy="3849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FFFFFF"/>
                </a:solidFill>
                <a:latin typeface="Luckiest Guy"/>
                <a:ea typeface="Luckiest Guy"/>
                <a:cs typeface="Luckiest Guy"/>
                <a:sym typeface="Luckiest Guy"/>
              </a:rPr>
              <a:t>CCC Advisor</a:t>
            </a:r>
            <a:endParaRPr sz="1300">
              <a:solidFill>
                <a:srgbClr val="FFFFFF"/>
              </a:solidFill>
              <a:latin typeface="Luckiest Guy"/>
              <a:ea typeface="Luckiest Guy"/>
              <a:cs typeface="Luckiest Guy"/>
              <a:sym typeface="Luckiest Guy"/>
            </a:endParaRPr>
          </a:p>
        </p:txBody>
      </p:sp>
      <p:sp>
        <p:nvSpPr>
          <p:cNvPr id="411" name="Google Shape;411;p37"/>
          <p:cNvSpPr txBox="1"/>
          <p:nvPr/>
        </p:nvSpPr>
        <p:spPr>
          <a:xfrm>
            <a:off x="164175" y="3862875"/>
            <a:ext cx="1418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3F3F3"/>
                </a:solidFill>
                <a:latin typeface="Luckiest Guy"/>
                <a:ea typeface="Luckiest Guy"/>
                <a:cs typeface="Luckiest Guy"/>
                <a:sym typeface="Luckiest Guy"/>
              </a:rPr>
              <a:t>inside the library! </a:t>
            </a:r>
            <a:endParaRPr sz="1800">
              <a:solidFill>
                <a:srgbClr val="F3F3F3"/>
              </a:solidFill>
              <a:latin typeface="Luckiest Guy"/>
              <a:ea typeface="Luckiest Guy"/>
              <a:cs typeface="Luckiest Guy"/>
              <a:sym typeface="Luckiest Guy"/>
            </a:endParaRPr>
          </a:p>
        </p:txBody>
      </p:sp>
      <p:sp>
        <p:nvSpPr>
          <p:cNvPr id="412" name="Google Shape;412;p37"/>
          <p:cNvSpPr txBox="1"/>
          <p:nvPr/>
        </p:nvSpPr>
        <p:spPr>
          <a:xfrm>
            <a:off x="132600" y="2661275"/>
            <a:ext cx="1201800" cy="4155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FFFFFF"/>
                </a:solidFill>
                <a:latin typeface="Luckiest Guy"/>
                <a:ea typeface="Luckiest Guy"/>
                <a:cs typeface="Luckiest Guy"/>
                <a:sym typeface="Luckiest Guy"/>
              </a:rPr>
              <a:t>Location</a:t>
            </a:r>
            <a:endParaRPr sz="1500">
              <a:solidFill>
                <a:srgbClr val="FFFFFF"/>
              </a:solidFill>
              <a:latin typeface="Luckiest Guy"/>
              <a:ea typeface="Luckiest Guy"/>
              <a:cs typeface="Luckiest Guy"/>
              <a:sym typeface="Luckiest Guy"/>
            </a:endParaRPr>
          </a:p>
        </p:txBody>
      </p:sp>
      <p:pic>
        <p:nvPicPr>
          <p:cNvPr id="413" name="Google Shape;413;p37"/>
          <p:cNvPicPr preferRelativeResize="0"/>
          <p:nvPr/>
        </p:nvPicPr>
        <p:blipFill>
          <a:blip r:embed="rId6">
            <a:alphaModFix/>
          </a:blip>
          <a:stretch>
            <a:fillRect/>
          </a:stretch>
        </p:blipFill>
        <p:spPr>
          <a:xfrm>
            <a:off x="8023130" y="183494"/>
            <a:ext cx="836095" cy="702325"/>
          </a:xfrm>
          <a:prstGeom prst="rect">
            <a:avLst/>
          </a:prstGeom>
          <a:noFill/>
          <a:ln>
            <a:noFill/>
          </a:ln>
        </p:spPr>
      </p:pic>
      <p:sp>
        <p:nvSpPr>
          <p:cNvPr id="414" name="Google Shape;414;p37"/>
          <p:cNvSpPr txBox="1"/>
          <p:nvPr/>
        </p:nvSpPr>
        <p:spPr>
          <a:xfrm>
            <a:off x="1527325" y="1682875"/>
            <a:ext cx="1346700" cy="3849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FFFFFF"/>
                </a:solidFill>
                <a:latin typeface="Luckiest Guy"/>
                <a:ea typeface="Luckiest Guy"/>
                <a:cs typeface="Luckiest Guy"/>
                <a:sym typeface="Luckiest Guy"/>
              </a:rPr>
              <a:t>Contact Info</a:t>
            </a:r>
            <a:endParaRPr sz="1300">
              <a:solidFill>
                <a:srgbClr val="FFFFFF"/>
              </a:solidFill>
              <a:latin typeface="Luckiest Guy"/>
              <a:ea typeface="Luckiest Guy"/>
              <a:cs typeface="Luckiest Guy"/>
              <a:sym typeface="Luckiest Guy"/>
            </a:endParaRPr>
          </a:p>
        </p:txBody>
      </p:sp>
      <p:sp>
        <p:nvSpPr>
          <p:cNvPr id="415" name="Google Shape;415;p37"/>
          <p:cNvSpPr txBox="1"/>
          <p:nvPr/>
        </p:nvSpPr>
        <p:spPr>
          <a:xfrm>
            <a:off x="4466025" y="3893488"/>
            <a:ext cx="3557100" cy="5388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rgbClr val="FFFFFF"/>
                </a:solidFill>
                <a:latin typeface="Luckiest Guy"/>
                <a:ea typeface="Luckiest Guy"/>
                <a:cs typeface="Luckiest Guy"/>
                <a:sym typeface="Luckiest Guy"/>
              </a:rPr>
              <a:t>Visit our </a:t>
            </a:r>
            <a:r>
              <a:rPr lang="en" sz="2300">
                <a:latin typeface="Luckiest Guy"/>
                <a:ea typeface="Luckiest Guy"/>
                <a:cs typeface="Luckiest Guy"/>
                <a:sym typeface="Luckiest Guy"/>
              </a:rPr>
              <a:t> </a:t>
            </a:r>
            <a:r>
              <a:rPr lang="en" sz="2300" u="sng">
                <a:solidFill>
                  <a:srgbClr val="3C78D8"/>
                </a:solidFill>
                <a:latin typeface="Luckiest Guy"/>
                <a:ea typeface="Luckiest Guy"/>
                <a:cs typeface="Luckiest Guy"/>
                <a:sym typeface="Luckiest Guy"/>
                <a:hlinkClick r:id="rId7">
                  <a:extLst>
                    <a:ext uri="{A12FA001-AC4F-418D-AE19-62706E023703}">
                      <ahyp:hlinkClr val="tx"/>
                    </a:ext>
                  </a:extLst>
                </a:hlinkClick>
              </a:rPr>
              <a:t>CCC Website</a:t>
            </a:r>
            <a:endParaRPr sz="2300">
              <a:solidFill>
                <a:srgbClr val="3C78D8"/>
              </a:solidFill>
              <a:latin typeface="Luckiest Guy"/>
              <a:ea typeface="Luckiest Guy"/>
              <a:cs typeface="Luckiest Guy"/>
              <a:sym typeface="Luckiest Guy"/>
            </a:endParaRPr>
          </a:p>
        </p:txBody>
      </p:sp>
      <p:sp>
        <p:nvSpPr>
          <p:cNvPr id="416" name="Google Shape;416;p37"/>
          <p:cNvSpPr txBox="1"/>
          <p:nvPr/>
        </p:nvSpPr>
        <p:spPr>
          <a:xfrm>
            <a:off x="2212263" y="4317575"/>
            <a:ext cx="1201800" cy="4155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FFFFFF"/>
                </a:solidFill>
                <a:latin typeface="Luckiest Guy"/>
                <a:ea typeface="Luckiest Guy"/>
                <a:cs typeface="Luckiest Guy"/>
                <a:sym typeface="Luckiest Guy"/>
              </a:rPr>
              <a:t>Hours</a:t>
            </a:r>
            <a:endParaRPr sz="1500">
              <a:solidFill>
                <a:srgbClr val="FFFFFF"/>
              </a:solidFill>
              <a:latin typeface="Luckiest Guy"/>
              <a:ea typeface="Luckiest Guy"/>
              <a:cs typeface="Luckiest Guy"/>
              <a:sym typeface="Luckiest Guy"/>
            </a:endParaRPr>
          </a:p>
        </p:txBody>
      </p:sp>
      <p:pic>
        <p:nvPicPr>
          <p:cNvPr id="417" name="Google Shape;417;p37"/>
          <p:cNvPicPr preferRelativeResize="0"/>
          <p:nvPr/>
        </p:nvPicPr>
        <p:blipFill>
          <a:blip r:embed="rId8">
            <a:alphaModFix/>
          </a:blip>
          <a:stretch>
            <a:fillRect/>
          </a:stretch>
        </p:blipFill>
        <p:spPr>
          <a:xfrm>
            <a:off x="3090650" y="4009438"/>
            <a:ext cx="1950899" cy="1207775"/>
          </a:xfrm>
          <a:prstGeom prst="rect">
            <a:avLst/>
          </a:prstGeom>
          <a:noFill/>
          <a:ln>
            <a:noFill/>
          </a:ln>
        </p:spPr>
      </p:pic>
      <p:sp>
        <p:nvSpPr>
          <p:cNvPr id="418" name="Google Shape;418;p37"/>
          <p:cNvSpPr/>
          <p:nvPr/>
        </p:nvSpPr>
        <p:spPr>
          <a:xfrm>
            <a:off x="3663045" y="4457813"/>
            <a:ext cx="900599" cy="13500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00"/>
                </a:solidFill>
                <a:latin typeface="Luckiest Guy"/>
              </a:rPr>
              <a:t>Mon-Fri</a:t>
            </a:r>
          </a:p>
        </p:txBody>
      </p:sp>
      <p:sp>
        <p:nvSpPr>
          <p:cNvPr id="419" name="Google Shape;419;p37"/>
          <p:cNvSpPr txBox="1"/>
          <p:nvPr/>
        </p:nvSpPr>
        <p:spPr>
          <a:xfrm>
            <a:off x="3663048" y="4517765"/>
            <a:ext cx="90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Luckiest Guy"/>
                <a:ea typeface="Luckiest Guy"/>
                <a:cs typeface="Luckiest Guy"/>
                <a:sym typeface="Luckiest Guy"/>
              </a:rPr>
              <a:t>11:20-Noon</a:t>
            </a:r>
            <a:endParaRPr sz="1000">
              <a:latin typeface="Luckiest Guy"/>
              <a:ea typeface="Luckiest Guy"/>
              <a:cs typeface="Luckiest Guy"/>
              <a:sym typeface="Luckiest Guy"/>
            </a:endParaRPr>
          </a:p>
          <a:p>
            <a:pPr indent="0" lvl="0" marL="0" rtl="0" algn="l">
              <a:spcBef>
                <a:spcPts val="0"/>
              </a:spcBef>
              <a:spcAft>
                <a:spcPts val="0"/>
              </a:spcAft>
              <a:buNone/>
            </a:pPr>
            <a:r>
              <a:rPr lang="en" sz="1000">
                <a:latin typeface="Luckiest Guy"/>
                <a:ea typeface="Luckiest Guy"/>
                <a:cs typeface="Luckiest Guy"/>
                <a:sym typeface="Luckiest Guy"/>
              </a:rPr>
              <a:t>&amp;  1-4pm </a:t>
            </a:r>
            <a:endParaRPr sz="1000">
              <a:latin typeface="Luckiest Guy"/>
              <a:ea typeface="Luckiest Guy"/>
              <a:cs typeface="Luckiest Guy"/>
              <a:sym typeface="Luckiest Guy"/>
            </a:endParaRPr>
          </a:p>
        </p:txBody>
      </p:sp>
      <p:sp>
        <p:nvSpPr>
          <p:cNvPr id="420" name="Google Shape;420;p37"/>
          <p:cNvSpPr txBox="1"/>
          <p:nvPr/>
        </p:nvSpPr>
        <p:spPr>
          <a:xfrm>
            <a:off x="689725" y="1997425"/>
            <a:ext cx="2401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u="sng">
                <a:solidFill>
                  <a:srgbClr val="FFFF00"/>
                </a:solidFill>
                <a:latin typeface="Luckiest Guy"/>
                <a:ea typeface="Luckiest Guy"/>
                <a:cs typeface="Luckiest Guy"/>
                <a:sym typeface="Luckiest Guy"/>
                <a:hlinkClick r:id="rId9">
                  <a:extLst>
                    <a:ext uri="{A12FA001-AC4F-418D-AE19-62706E023703}">
                      <ahyp:hlinkClr val="tx"/>
                    </a:ext>
                  </a:extLst>
                </a:hlinkClick>
              </a:rPr>
              <a:t>chernandez@lusd.net</a:t>
            </a:r>
            <a:endParaRPr sz="1500">
              <a:solidFill>
                <a:srgbClr val="FFFF00"/>
              </a:solidFill>
              <a:latin typeface="Luckiest Guy"/>
              <a:ea typeface="Luckiest Guy"/>
              <a:cs typeface="Luckiest Guy"/>
              <a:sym typeface="Luckiest Guy"/>
            </a:endParaRPr>
          </a:p>
          <a:p>
            <a:pPr indent="0" lvl="0" marL="0" rtl="0" algn="ctr">
              <a:spcBef>
                <a:spcPts val="0"/>
              </a:spcBef>
              <a:spcAft>
                <a:spcPts val="0"/>
              </a:spcAft>
              <a:buNone/>
            </a:pPr>
            <a:r>
              <a:rPr b="1" lang="en" sz="1500">
                <a:solidFill>
                  <a:srgbClr val="FFFF00"/>
                </a:solidFill>
                <a:latin typeface="Luckiest Guy"/>
                <a:ea typeface="Luckiest Guy"/>
                <a:cs typeface="Luckiest Guy"/>
                <a:sym typeface="Luckiest Guy"/>
              </a:rPr>
              <a:t>209-953--8949</a:t>
            </a:r>
            <a:endParaRPr b="1" sz="1500">
              <a:solidFill>
                <a:srgbClr val="FFFF00"/>
              </a:solidFill>
              <a:latin typeface="Luckiest Guy"/>
              <a:ea typeface="Luckiest Guy"/>
              <a:cs typeface="Luckiest Guy"/>
              <a:sym typeface="Luckiest Guy"/>
            </a:endParaRPr>
          </a:p>
        </p:txBody>
      </p:sp>
      <p:grpSp>
        <p:nvGrpSpPr>
          <p:cNvPr id="421" name="Google Shape;421;p37"/>
          <p:cNvGrpSpPr/>
          <p:nvPr/>
        </p:nvGrpSpPr>
        <p:grpSpPr>
          <a:xfrm>
            <a:off x="6484200" y="4651950"/>
            <a:ext cx="2659800" cy="452300"/>
            <a:chOff x="6484200" y="4651950"/>
            <a:chExt cx="2659800" cy="452300"/>
          </a:xfrm>
        </p:grpSpPr>
        <p:sp>
          <p:nvSpPr>
            <p:cNvPr id="422" name="Google Shape;422;p37"/>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10"/>
                </a:rPr>
                <a:t>Back to “Homepage”</a:t>
              </a:r>
              <a:endParaRPr b="1">
                <a:solidFill>
                  <a:srgbClr val="F3F3F3"/>
                </a:solidFill>
                <a:latin typeface="McLaren"/>
                <a:ea typeface="McLaren"/>
                <a:cs typeface="McLaren"/>
                <a:sym typeface="McLaren"/>
              </a:endParaRPr>
            </a:p>
          </p:txBody>
        </p:sp>
        <p:pic>
          <p:nvPicPr>
            <p:cNvPr id="423" name="Google Shape;423;p37"/>
            <p:cNvPicPr preferRelativeResize="0"/>
            <p:nvPr/>
          </p:nvPicPr>
          <p:blipFill>
            <a:blip r:embed="rId11">
              <a:alphaModFix/>
            </a:blip>
            <a:stretch>
              <a:fillRect/>
            </a:stretch>
          </p:blipFill>
          <p:spPr>
            <a:xfrm>
              <a:off x="6694025" y="4651950"/>
              <a:ext cx="452300" cy="452300"/>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427" name="Shape 427"/>
        <p:cNvGrpSpPr/>
        <p:nvPr/>
      </p:nvGrpSpPr>
      <p:grpSpPr>
        <a:xfrm>
          <a:off x="0" y="0"/>
          <a:ext cx="0" cy="0"/>
          <a:chOff x="0" y="0"/>
          <a:chExt cx="0" cy="0"/>
        </a:xfrm>
      </p:grpSpPr>
      <p:sp>
        <p:nvSpPr>
          <p:cNvPr id="428" name="Google Shape;428;p38"/>
          <p:cNvSpPr txBox="1"/>
          <p:nvPr/>
        </p:nvSpPr>
        <p:spPr>
          <a:xfrm>
            <a:off x="352175" y="1053150"/>
            <a:ext cx="8313900" cy="3557700"/>
          </a:xfrm>
          <a:prstGeom prst="rect">
            <a:avLst/>
          </a:prstGeom>
          <a:no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9" name="Google Shape;429;p38"/>
          <p:cNvSpPr/>
          <p:nvPr/>
        </p:nvSpPr>
        <p:spPr>
          <a:xfrm>
            <a:off x="1435888" y="51575"/>
            <a:ext cx="6146464" cy="481520"/>
          </a:xfrm>
          <a:prstGeom prst="rect">
            <a:avLst/>
          </a:prstGeom>
        </p:spPr>
        <p:txBody>
          <a:bodyPr>
            <a:prstTxWarp prst="textPlain"/>
          </a:bodyPr>
          <a:lstStyle/>
          <a:p>
            <a:pPr lvl="0" algn="ctr"/>
            <a:r>
              <a:rPr b="0" i="0">
                <a:ln cap="flat" cmpd="sng" w="28575">
                  <a:solidFill>
                    <a:srgbClr val="FFFFFF"/>
                  </a:solidFill>
                  <a:prstDash val="solid"/>
                  <a:round/>
                  <a:headEnd len="sm" w="sm" type="none"/>
                  <a:tailEnd len="sm" w="sm" type="none"/>
                </a:ln>
                <a:solidFill>
                  <a:srgbClr val="000000"/>
                </a:solidFill>
                <a:latin typeface="McLaren"/>
              </a:rPr>
              <a:t>Additional Resources</a:t>
            </a:r>
          </a:p>
        </p:txBody>
      </p:sp>
      <p:sp>
        <p:nvSpPr>
          <p:cNvPr id="430" name="Google Shape;430;p38"/>
          <p:cNvSpPr txBox="1"/>
          <p:nvPr/>
        </p:nvSpPr>
        <p:spPr>
          <a:xfrm>
            <a:off x="1625400" y="687550"/>
            <a:ext cx="5472300" cy="5388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rgbClr val="FFFFFF"/>
                </a:solidFill>
                <a:highlight>
                  <a:srgbClr val="000000"/>
                </a:highlight>
                <a:latin typeface="Luckiest Guy"/>
                <a:ea typeface="Luckiest Guy"/>
                <a:cs typeface="Luckiest Guy"/>
                <a:sym typeface="Luckiest Guy"/>
              </a:rPr>
              <a:t>Pre-recorded Presentations</a:t>
            </a:r>
            <a:endParaRPr sz="2300">
              <a:solidFill>
                <a:srgbClr val="FFFFFF"/>
              </a:solidFill>
              <a:highlight>
                <a:srgbClr val="000000"/>
              </a:highlight>
              <a:latin typeface="Luckiest Guy"/>
              <a:ea typeface="Luckiest Guy"/>
              <a:cs typeface="Luckiest Guy"/>
              <a:sym typeface="Luckiest Guy"/>
            </a:endParaRPr>
          </a:p>
        </p:txBody>
      </p:sp>
      <p:sp>
        <p:nvSpPr>
          <p:cNvPr id="431" name="Google Shape;431;p38"/>
          <p:cNvSpPr txBox="1"/>
          <p:nvPr/>
        </p:nvSpPr>
        <p:spPr>
          <a:xfrm>
            <a:off x="1377200" y="1385713"/>
            <a:ext cx="3667800" cy="523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2200" u="sng">
                <a:solidFill>
                  <a:srgbClr val="FF0000"/>
                </a:solidFill>
                <a:latin typeface="McLaren"/>
                <a:ea typeface="McLaren"/>
                <a:cs typeface="McLaren"/>
                <a:sym typeface="McLaren"/>
                <a:hlinkClick r:id="rId3">
                  <a:extLst>
                    <a:ext uri="{A12FA001-AC4F-418D-AE19-62706E023703}">
                      <ahyp:hlinkClr val="tx"/>
                    </a:ext>
                  </a:extLst>
                </a:hlinkClick>
              </a:rPr>
              <a:t>Athletics</a:t>
            </a:r>
            <a:r>
              <a:rPr b="1" lang="en" sz="2200">
                <a:solidFill>
                  <a:schemeClr val="lt1"/>
                </a:solidFill>
                <a:latin typeface="McLaren"/>
                <a:ea typeface="McLaren"/>
                <a:cs typeface="McLaren"/>
                <a:sym typeface="McLaren"/>
              </a:rPr>
              <a:t>/</a:t>
            </a:r>
            <a:r>
              <a:rPr b="1" lang="en" sz="2200" u="sng">
                <a:solidFill>
                  <a:schemeClr val="lt1"/>
                </a:solidFill>
                <a:latin typeface="McLaren"/>
                <a:ea typeface="McLaren"/>
                <a:cs typeface="McLaren"/>
                <a:sym typeface="McLaren"/>
                <a:hlinkClick r:id="rId4">
                  <a:extLst>
                    <a:ext uri="{A12FA001-AC4F-418D-AE19-62706E023703}">
                      <ahyp:hlinkClr val="tx"/>
                    </a:ext>
                  </a:extLst>
                </a:hlinkClick>
              </a:rPr>
              <a:t>Cheer</a:t>
            </a:r>
            <a:r>
              <a:rPr b="1" lang="en" sz="2200">
                <a:solidFill>
                  <a:schemeClr val="lt1"/>
                </a:solidFill>
                <a:latin typeface="McLaren"/>
                <a:ea typeface="McLaren"/>
                <a:cs typeface="McLaren"/>
                <a:sym typeface="McLaren"/>
              </a:rPr>
              <a:t>/</a:t>
            </a:r>
            <a:r>
              <a:rPr b="1" lang="en" sz="2200" u="sng">
                <a:solidFill>
                  <a:srgbClr val="0000FF"/>
                </a:solidFill>
                <a:latin typeface="McLaren"/>
                <a:ea typeface="McLaren"/>
                <a:cs typeface="McLaren"/>
                <a:sym typeface="McLaren"/>
                <a:hlinkClick r:id="rId5">
                  <a:extLst>
                    <a:ext uri="{A12FA001-AC4F-418D-AE19-62706E023703}">
                      <ahyp:hlinkClr val="tx"/>
                    </a:ext>
                  </a:extLst>
                </a:hlinkClick>
              </a:rPr>
              <a:t>Dance</a:t>
            </a:r>
            <a:endParaRPr b="1" sz="2300">
              <a:solidFill>
                <a:srgbClr val="0000FF"/>
              </a:solidFill>
            </a:endParaRPr>
          </a:p>
        </p:txBody>
      </p:sp>
      <p:pic>
        <p:nvPicPr>
          <p:cNvPr id="432" name="Google Shape;432;p38"/>
          <p:cNvPicPr preferRelativeResize="0"/>
          <p:nvPr/>
        </p:nvPicPr>
        <p:blipFill>
          <a:blip r:embed="rId6">
            <a:alphaModFix/>
          </a:blip>
          <a:stretch>
            <a:fillRect/>
          </a:stretch>
        </p:blipFill>
        <p:spPr>
          <a:xfrm>
            <a:off x="2272075" y="1811089"/>
            <a:ext cx="2075549" cy="1006950"/>
          </a:xfrm>
          <a:prstGeom prst="rect">
            <a:avLst/>
          </a:prstGeom>
          <a:noFill/>
          <a:ln>
            <a:noFill/>
          </a:ln>
        </p:spPr>
      </p:pic>
      <p:sp>
        <p:nvSpPr>
          <p:cNvPr id="433" name="Google Shape;433;p38"/>
          <p:cNvSpPr txBox="1"/>
          <p:nvPr/>
        </p:nvSpPr>
        <p:spPr>
          <a:xfrm>
            <a:off x="5738325" y="1380800"/>
            <a:ext cx="1821300" cy="523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2200" u="sng">
                <a:solidFill>
                  <a:schemeClr val="lt1"/>
                </a:solidFill>
                <a:latin typeface="McLaren"/>
                <a:ea typeface="McLaren"/>
                <a:cs typeface="McLaren"/>
                <a:sym typeface="McLaren"/>
                <a:hlinkClick r:id="rId7">
                  <a:extLst>
                    <a:ext uri="{A12FA001-AC4F-418D-AE19-62706E023703}">
                      <ahyp:hlinkClr val="tx"/>
                    </a:ext>
                  </a:extLst>
                </a:hlinkClick>
              </a:rPr>
              <a:t>4 year plan</a:t>
            </a:r>
            <a:endParaRPr b="1" sz="2300" u="sng">
              <a:solidFill>
                <a:schemeClr val="lt1"/>
              </a:solidFill>
            </a:endParaRPr>
          </a:p>
        </p:txBody>
      </p:sp>
      <p:pic>
        <p:nvPicPr>
          <p:cNvPr id="434" name="Google Shape;434;p38"/>
          <p:cNvPicPr preferRelativeResize="0"/>
          <p:nvPr/>
        </p:nvPicPr>
        <p:blipFill>
          <a:blip r:embed="rId8">
            <a:alphaModFix/>
          </a:blip>
          <a:stretch>
            <a:fillRect/>
          </a:stretch>
        </p:blipFill>
        <p:spPr>
          <a:xfrm>
            <a:off x="7434400" y="1847416"/>
            <a:ext cx="741900" cy="1085321"/>
          </a:xfrm>
          <a:prstGeom prst="rect">
            <a:avLst/>
          </a:prstGeom>
          <a:noFill/>
          <a:ln>
            <a:noFill/>
          </a:ln>
        </p:spPr>
      </p:pic>
      <p:grpSp>
        <p:nvGrpSpPr>
          <p:cNvPr id="435" name="Google Shape;435;p38"/>
          <p:cNvGrpSpPr/>
          <p:nvPr/>
        </p:nvGrpSpPr>
        <p:grpSpPr>
          <a:xfrm>
            <a:off x="6484200" y="4651950"/>
            <a:ext cx="2659800" cy="452300"/>
            <a:chOff x="6484200" y="4651950"/>
            <a:chExt cx="2659800" cy="452300"/>
          </a:xfrm>
        </p:grpSpPr>
        <p:sp>
          <p:nvSpPr>
            <p:cNvPr id="436" name="Google Shape;436;p38"/>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9"/>
                </a:rPr>
                <a:t>Back to “Homepage”</a:t>
              </a:r>
              <a:endParaRPr b="1">
                <a:solidFill>
                  <a:srgbClr val="F3F3F3"/>
                </a:solidFill>
                <a:latin typeface="McLaren"/>
                <a:ea typeface="McLaren"/>
                <a:cs typeface="McLaren"/>
                <a:sym typeface="McLaren"/>
              </a:endParaRPr>
            </a:p>
          </p:txBody>
        </p:sp>
        <p:pic>
          <p:nvPicPr>
            <p:cNvPr id="437" name="Google Shape;437;p38"/>
            <p:cNvPicPr preferRelativeResize="0"/>
            <p:nvPr/>
          </p:nvPicPr>
          <p:blipFill>
            <a:blip r:embed="rId10">
              <a:alphaModFix/>
            </a:blip>
            <a:stretch>
              <a:fillRect/>
            </a:stretch>
          </p:blipFill>
          <p:spPr>
            <a:xfrm>
              <a:off x="6694025" y="4651950"/>
              <a:ext cx="452300" cy="452300"/>
            </a:xfrm>
            <a:prstGeom prst="rect">
              <a:avLst/>
            </a:prstGeom>
            <a:noFill/>
            <a:ln>
              <a:noFill/>
            </a:ln>
          </p:spPr>
        </p:pic>
      </p:grpSp>
      <p:sp>
        <p:nvSpPr>
          <p:cNvPr id="438" name="Google Shape;438;p38"/>
          <p:cNvSpPr txBox="1"/>
          <p:nvPr/>
        </p:nvSpPr>
        <p:spPr>
          <a:xfrm>
            <a:off x="5868750" y="1792300"/>
            <a:ext cx="741900" cy="2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39" name="Google Shape;439;p38"/>
          <p:cNvSpPr txBox="1"/>
          <p:nvPr/>
        </p:nvSpPr>
        <p:spPr>
          <a:xfrm>
            <a:off x="5738325" y="1847425"/>
            <a:ext cx="1821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McLaren"/>
                <a:ea typeface="McLaren"/>
                <a:cs typeface="McLaren"/>
                <a:sym typeface="McLaren"/>
              </a:rPr>
              <a:t>Presentation</a:t>
            </a:r>
            <a:endParaRPr b="1">
              <a:solidFill>
                <a:schemeClr val="lt1"/>
              </a:solidFill>
              <a:latin typeface="McLaren"/>
              <a:ea typeface="McLaren"/>
              <a:cs typeface="McLaren"/>
              <a:sym typeface="McLaren"/>
            </a:endParaRPr>
          </a:p>
        </p:txBody>
      </p:sp>
      <p:sp>
        <p:nvSpPr>
          <p:cNvPr id="440" name="Google Shape;440;p38"/>
          <p:cNvSpPr txBox="1"/>
          <p:nvPr/>
        </p:nvSpPr>
        <p:spPr>
          <a:xfrm>
            <a:off x="5685375" y="2189975"/>
            <a:ext cx="1821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McLaren"/>
                <a:ea typeface="McLaren"/>
                <a:cs typeface="McLaren"/>
                <a:sym typeface="McLaren"/>
              </a:rPr>
              <a:t>Video</a:t>
            </a:r>
            <a:endParaRPr b="1">
              <a:solidFill>
                <a:schemeClr val="lt1"/>
              </a:solidFill>
              <a:latin typeface="McLaren"/>
              <a:ea typeface="McLaren"/>
              <a:cs typeface="McLaren"/>
              <a:sym typeface="McLaren"/>
            </a:endParaRPr>
          </a:p>
        </p:txBody>
      </p:sp>
      <p:sp>
        <p:nvSpPr>
          <p:cNvPr id="441" name="Google Shape;441;p38"/>
          <p:cNvSpPr txBox="1"/>
          <p:nvPr/>
        </p:nvSpPr>
        <p:spPr>
          <a:xfrm>
            <a:off x="5170650" y="2931400"/>
            <a:ext cx="4519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lt1"/>
                </a:solidFill>
                <a:hlinkClick r:id="rId11">
                  <a:extLst>
                    <a:ext uri="{A12FA001-AC4F-418D-AE19-62706E023703}">
                      <ahyp:hlinkClr val="tx"/>
                    </a:ext>
                  </a:extLst>
                </a:hlinkClick>
              </a:rPr>
              <a:t>Science Pathways Presentation</a:t>
            </a:r>
            <a:endParaRPr b="1" sz="1800">
              <a:solidFill>
                <a:schemeClr val="lt1"/>
              </a:solidFill>
            </a:endParaRPr>
          </a:p>
        </p:txBody>
      </p:sp>
      <p:pic>
        <p:nvPicPr>
          <p:cNvPr id="442" name="Google Shape;442;p38"/>
          <p:cNvPicPr preferRelativeResize="0"/>
          <p:nvPr/>
        </p:nvPicPr>
        <p:blipFill>
          <a:blip r:embed="rId12">
            <a:alphaModFix/>
          </a:blip>
          <a:stretch>
            <a:fillRect/>
          </a:stretch>
        </p:blipFill>
        <p:spPr>
          <a:xfrm>
            <a:off x="1967737" y="3331600"/>
            <a:ext cx="1543712" cy="1157775"/>
          </a:xfrm>
          <a:prstGeom prst="rect">
            <a:avLst/>
          </a:prstGeom>
          <a:noFill/>
          <a:ln>
            <a:noFill/>
          </a:ln>
        </p:spPr>
      </p:pic>
      <p:sp>
        <p:nvSpPr>
          <p:cNvPr id="443" name="Google Shape;443;p38"/>
          <p:cNvSpPr txBox="1"/>
          <p:nvPr/>
        </p:nvSpPr>
        <p:spPr>
          <a:xfrm>
            <a:off x="488575" y="2944950"/>
            <a:ext cx="4315800" cy="461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lang="en" sz="1800"/>
              <a:t> </a:t>
            </a:r>
            <a:r>
              <a:rPr b="1" lang="en" sz="1800" u="sng">
                <a:solidFill>
                  <a:schemeClr val="lt1"/>
                </a:solidFill>
                <a:hlinkClick r:id="rId13">
                  <a:extLst>
                    <a:ext uri="{A12FA001-AC4F-418D-AE19-62706E023703}">
                      <ahyp:hlinkClr val="tx"/>
                    </a:ext>
                  </a:extLst>
                </a:hlinkClick>
              </a:rPr>
              <a:t>Math Pathways Presentation</a:t>
            </a:r>
            <a:endParaRPr b="1" sz="1800">
              <a:solidFill>
                <a:schemeClr val="lt1"/>
              </a:solidFill>
            </a:endParaRPr>
          </a:p>
        </p:txBody>
      </p:sp>
      <p:pic>
        <p:nvPicPr>
          <p:cNvPr id="444" name="Google Shape;444;p38"/>
          <p:cNvPicPr preferRelativeResize="0"/>
          <p:nvPr/>
        </p:nvPicPr>
        <p:blipFill>
          <a:blip r:embed="rId14">
            <a:alphaModFix/>
          </a:blip>
          <a:stretch>
            <a:fillRect/>
          </a:stretch>
        </p:blipFill>
        <p:spPr>
          <a:xfrm>
            <a:off x="6366383" y="3251600"/>
            <a:ext cx="1954508" cy="1296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69" name="Shape 69"/>
        <p:cNvGrpSpPr/>
        <p:nvPr/>
      </p:nvGrpSpPr>
      <p:grpSpPr>
        <a:xfrm>
          <a:off x="0" y="0"/>
          <a:ext cx="0" cy="0"/>
          <a:chOff x="0" y="0"/>
          <a:chExt cx="0" cy="0"/>
        </a:xfrm>
      </p:grpSpPr>
      <p:sp>
        <p:nvSpPr>
          <p:cNvPr id="70" name="Google Shape;70;p15"/>
          <p:cNvSpPr txBox="1"/>
          <p:nvPr>
            <p:ph type="title"/>
          </p:nvPr>
        </p:nvSpPr>
        <p:spPr>
          <a:xfrm>
            <a:off x="311700" y="116650"/>
            <a:ext cx="8520600" cy="65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cLaren"/>
                <a:ea typeface="McLaren"/>
                <a:cs typeface="McLaren"/>
                <a:sym typeface="McLaren"/>
              </a:rPr>
              <a:t>Registration Resources </a:t>
            </a:r>
            <a:endParaRPr b="1">
              <a:solidFill>
                <a:srgbClr val="FFFFFF"/>
              </a:solidFill>
              <a:latin typeface="McLaren"/>
              <a:ea typeface="McLaren"/>
              <a:cs typeface="McLaren"/>
              <a:sym typeface="McLaren"/>
            </a:endParaRPr>
          </a:p>
          <a:p>
            <a:pPr indent="0" lvl="0" marL="0" rtl="0" algn="ctr">
              <a:spcBef>
                <a:spcPts val="0"/>
              </a:spcBef>
              <a:spcAft>
                <a:spcPts val="0"/>
              </a:spcAft>
              <a:buNone/>
            </a:pPr>
            <a:r>
              <a:t/>
            </a:r>
            <a:endParaRPr b="1" sz="1800">
              <a:solidFill>
                <a:srgbClr val="FFFFFF"/>
              </a:solidFill>
              <a:latin typeface="McLaren"/>
              <a:ea typeface="McLaren"/>
              <a:cs typeface="McLaren"/>
              <a:sym typeface="McLaren"/>
            </a:endParaRPr>
          </a:p>
        </p:txBody>
      </p:sp>
      <p:sp>
        <p:nvSpPr>
          <p:cNvPr id="71" name="Google Shape;71;p15"/>
          <p:cNvSpPr txBox="1"/>
          <p:nvPr>
            <p:ph idx="1" type="body"/>
          </p:nvPr>
        </p:nvSpPr>
        <p:spPr>
          <a:xfrm>
            <a:off x="823075" y="675450"/>
            <a:ext cx="1867800" cy="652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500">
                <a:solidFill>
                  <a:srgbClr val="F3F3F3"/>
                </a:solidFill>
                <a:latin typeface="McLaren"/>
                <a:ea typeface="McLaren"/>
                <a:cs typeface="McLaren"/>
                <a:sym typeface="McLaren"/>
              </a:rPr>
              <a:t>2022-2023 LHS Course Catalog</a:t>
            </a:r>
            <a:endParaRPr b="1" sz="1500">
              <a:solidFill>
                <a:srgbClr val="F3F3F3"/>
              </a:solidFill>
              <a:latin typeface="McLaren"/>
              <a:ea typeface="McLaren"/>
              <a:cs typeface="McLaren"/>
              <a:sym typeface="McLaren"/>
            </a:endParaRPr>
          </a:p>
        </p:txBody>
      </p:sp>
      <p:sp>
        <p:nvSpPr>
          <p:cNvPr id="72" name="Google Shape;72;p15"/>
          <p:cNvSpPr txBox="1"/>
          <p:nvPr>
            <p:ph idx="1" type="body"/>
          </p:nvPr>
        </p:nvSpPr>
        <p:spPr>
          <a:xfrm>
            <a:off x="4097210" y="1478500"/>
            <a:ext cx="4237500" cy="10365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500">
                <a:solidFill>
                  <a:srgbClr val="F3F3F3"/>
                </a:solidFill>
                <a:latin typeface="McLaren"/>
                <a:ea typeface="McLaren"/>
                <a:cs typeface="McLaren"/>
                <a:sym typeface="McLaren"/>
              </a:rPr>
              <a:t>4-Year Planning Template</a:t>
            </a:r>
            <a:r>
              <a:rPr b="1" lang="en" sz="1500">
                <a:solidFill>
                  <a:srgbClr val="F3F3F3"/>
                </a:solidFill>
                <a:latin typeface="McLaren"/>
                <a:ea typeface="McLaren"/>
                <a:cs typeface="McLaren"/>
                <a:sym typeface="McLaren"/>
              </a:rPr>
              <a:t>s </a:t>
            </a:r>
            <a:endParaRPr b="1" sz="1500">
              <a:solidFill>
                <a:srgbClr val="F3F3F3"/>
              </a:solidFill>
              <a:latin typeface="McLaren"/>
              <a:ea typeface="McLaren"/>
              <a:cs typeface="McLaren"/>
              <a:sym typeface="McLaren"/>
            </a:endParaRPr>
          </a:p>
          <a:p>
            <a:pPr indent="0" lvl="0" marL="0" rtl="0" algn="ctr">
              <a:lnSpc>
                <a:spcPct val="100000"/>
              </a:lnSpc>
              <a:spcBef>
                <a:spcPts val="0"/>
              </a:spcBef>
              <a:spcAft>
                <a:spcPts val="0"/>
              </a:spcAft>
              <a:buNone/>
            </a:pPr>
            <a:r>
              <a:t/>
            </a:r>
            <a:endParaRPr b="1" sz="800">
              <a:solidFill>
                <a:srgbClr val="F3F3F3"/>
              </a:solidFill>
              <a:latin typeface="McLaren"/>
              <a:ea typeface="McLaren"/>
              <a:cs typeface="McLaren"/>
              <a:sym typeface="McLaren"/>
            </a:endParaRPr>
          </a:p>
          <a:p>
            <a:pPr indent="0" lvl="0" marL="0" rtl="0" algn="ctr">
              <a:lnSpc>
                <a:spcPct val="100000"/>
              </a:lnSpc>
              <a:spcBef>
                <a:spcPts val="0"/>
              </a:spcBef>
              <a:spcAft>
                <a:spcPts val="0"/>
              </a:spcAft>
              <a:buNone/>
            </a:pPr>
            <a:r>
              <a:rPr b="1" lang="en" sz="1500">
                <a:solidFill>
                  <a:srgbClr val="F3F3F3"/>
                </a:solidFill>
                <a:latin typeface="McLaren"/>
                <a:ea typeface="McLaren"/>
                <a:cs typeface="McLaren"/>
                <a:sym typeface="McLaren"/>
              </a:rPr>
              <a:t>Click on the appropriate box for your grade level; you will be prompted to make your own copy that you can fill in</a:t>
            </a:r>
            <a:endParaRPr b="1" sz="1500">
              <a:solidFill>
                <a:srgbClr val="F3F3F3"/>
              </a:solidFill>
              <a:latin typeface="McLaren"/>
              <a:ea typeface="McLaren"/>
              <a:cs typeface="McLaren"/>
              <a:sym typeface="McLaren"/>
            </a:endParaRPr>
          </a:p>
        </p:txBody>
      </p:sp>
      <p:sp>
        <p:nvSpPr>
          <p:cNvPr id="73" name="Google Shape;73;p15"/>
          <p:cNvSpPr/>
          <p:nvPr/>
        </p:nvSpPr>
        <p:spPr>
          <a:xfrm>
            <a:off x="3463750" y="1156575"/>
            <a:ext cx="5294700" cy="3316200"/>
          </a:xfrm>
          <a:prstGeom prst="rect">
            <a:avLst/>
          </a:prstGeom>
          <a:solidFill>
            <a:srgbClr val="990000"/>
          </a:solidFill>
          <a:ln cap="flat" cmpd="sng" w="28575">
            <a:solidFill>
              <a:srgbClr val="FF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 name="Google Shape;74;p15"/>
          <p:cNvGrpSpPr/>
          <p:nvPr/>
        </p:nvGrpSpPr>
        <p:grpSpPr>
          <a:xfrm>
            <a:off x="6484200" y="4651950"/>
            <a:ext cx="2659800" cy="452300"/>
            <a:chOff x="6484200" y="4651950"/>
            <a:chExt cx="2659800" cy="452300"/>
          </a:xfrm>
        </p:grpSpPr>
        <p:sp>
          <p:nvSpPr>
            <p:cNvPr id="75" name="Google Shape;75;p15"/>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3"/>
                </a:rPr>
                <a:t>Back to “Homepage”</a:t>
              </a:r>
              <a:endParaRPr b="1">
                <a:solidFill>
                  <a:srgbClr val="F3F3F3"/>
                </a:solidFill>
                <a:latin typeface="McLaren"/>
                <a:ea typeface="McLaren"/>
                <a:cs typeface="McLaren"/>
                <a:sym typeface="McLaren"/>
              </a:endParaRPr>
            </a:p>
          </p:txBody>
        </p:sp>
        <p:pic>
          <p:nvPicPr>
            <p:cNvPr id="76" name="Google Shape;76;p15"/>
            <p:cNvPicPr preferRelativeResize="0"/>
            <p:nvPr/>
          </p:nvPicPr>
          <p:blipFill>
            <a:blip r:embed="rId4">
              <a:alphaModFix/>
            </a:blip>
            <a:stretch>
              <a:fillRect/>
            </a:stretch>
          </p:blipFill>
          <p:spPr>
            <a:xfrm>
              <a:off x="6694025" y="4651950"/>
              <a:ext cx="452300" cy="452300"/>
            </a:xfrm>
            <a:prstGeom prst="rect">
              <a:avLst/>
            </a:prstGeom>
            <a:noFill/>
            <a:ln>
              <a:noFill/>
            </a:ln>
          </p:spPr>
        </p:pic>
      </p:grpSp>
      <p:pic>
        <p:nvPicPr>
          <p:cNvPr id="77" name="Google Shape;77;p15">
            <a:hlinkClick r:id="rId5"/>
          </p:cNvPr>
          <p:cNvPicPr preferRelativeResize="0"/>
          <p:nvPr/>
        </p:nvPicPr>
        <p:blipFill>
          <a:blip r:embed="rId6">
            <a:alphaModFix/>
          </a:blip>
          <a:stretch>
            <a:fillRect/>
          </a:stretch>
        </p:blipFill>
        <p:spPr>
          <a:xfrm>
            <a:off x="355075" y="1326100"/>
            <a:ext cx="2803826" cy="3400075"/>
          </a:xfrm>
          <a:prstGeom prst="rect">
            <a:avLst/>
          </a:prstGeom>
          <a:noFill/>
          <a:ln>
            <a:noFill/>
          </a:ln>
        </p:spPr>
      </p:pic>
      <p:sp>
        <p:nvSpPr>
          <p:cNvPr id="78" name="Google Shape;78;p15"/>
          <p:cNvSpPr txBox="1"/>
          <p:nvPr/>
        </p:nvSpPr>
        <p:spPr>
          <a:xfrm>
            <a:off x="3581175" y="1200575"/>
            <a:ext cx="5025000" cy="3278700"/>
          </a:xfrm>
          <a:prstGeom prst="rect">
            <a:avLst/>
          </a:prstGeom>
          <a:solidFill>
            <a:srgbClr val="98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u="sng">
                <a:solidFill>
                  <a:schemeClr val="lt1"/>
                </a:solidFill>
                <a:highlight>
                  <a:srgbClr val="990000"/>
                </a:highlight>
                <a:latin typeface="McLaren"/>
                <a:ea typeface="McLaren"/>
                <a:cs typeface="McLaren"/>
                <a:sym typeface="McLaren"/>
              </a:rPr>
              <a:t>Upcoming Dates</a:t>
            </a:r>
            <a:endParaRPr b="1" sz="2600" u="sng">
              <a:solidFill>
                <a:schemeClr val="lt1"/>
              </a:solidFill>
              <a:highlight>
                <a:srgbClr val="990000"/>
              </a:highlight>
              <a:latin typeface="McLaren"/>
              <a:ea typeface="McLaren"/>
              <a:cs typeface="McLaren"/>
              <a:sym typeface="McLaren"/>
            </a:endParaRPr>
          </a:p>
          <a:p>
            <a:pPr indent="0" lvl="0" marL="0" rtl="0" algn="l">
              <a:spcBef>
                <a:spcPts val="0"/>
              </a:spcBef>
              <a:spcAft>
                <a:spcPts val="0"/>
              </a:spcAft>
              <a:buNone/>
            </a:pPr>
            <a:r>
              <a:t/>
            </a:r>
            <a:endParaRPr b="1" sz="1800">
              <a:solidFill>
                <a:schemeClr val="lt1"/>
              </a:solidFill>
              <a:highlight>
                <a:srgbClr val="990000"/>
              </a:highlight>
              <a:latin typeface="McLaren"/>
              <a:ea typeface="McLaren"/>
              <a:cs typeface="McLaren"/>
              <a:sym typeface="McLaren"/>
            </a:endParaRPr>
          </a:p>
          <a:p>
            <a:pPr indent="0" lvl="0" marL="0" rtl="0" algn="ctr">
              <a:spcBef>
                <a:spcPts val="0"/>
              </a:spcBef>
              <a:spcAft>
                <a:spcPts val="0"/>
              </a:spcAft>
              <a:buNone/>
            </a:pPr>
            <a:r>
              <a:rPr b="1" lang="en" sz="2000">
                <a:solidFill>
                  <a:schemeClr val="lt1"/>
                </a:solidFill>
                <a:highlight>
                  <a:srgbClr val="990000"/>
                </a:highlight>
                <a:latin typeface="McLaren"/>
                <a:ea typeface="McLaren"/>
                <a:cs typeface="McLaren"/>
                <a:sym typeface="McLaren"/>
              </a:rPr>
              <a:t>Feb 17th</a:t>
            </a:r>
            <a:endParaRPr b="1" sz="2000">
              <a:solidFill>
                <a:schemeClr val="lt1"/>
              </a:solidFill>
              <a:highlight>
                <a:srgbClr val="990000"/>
              </a:highlight>
              <a:latin typeface="McLaren"/>
              <a:ea typeface="McLaren"/>
              <a:cs typeface="McLaren"/>
              <a:sym typeface="McLaren"/>
            </a:endParaRPr>
          </a:p>
          <a:p>
            <a:pPr indent="0" lvl="0" marL="0" rtl="0" algn="ctr">
              <a:spcBef>
                <a:spcPts val="0"/>
              </a:spcBef>
              <a:spcAft>
                <a:spcPts val="0"/>
              </a:spcAft>
              <a:buNone/>
            </a:pPr>
            <a:r>
              <a:rPr lang="en" sz="1800">
                <a:solidFill>
                  <a:schemeClr val="lt1"/>
                </a:solidFill>
                <a:highlight>
                  <a:srgbClr val="990000"/>
                </a:highlight>
                <a:latin typeface="McLaren"/>
                <a:ea typeface="McLaren"/>
                <a:cs typeface="McLaren"/>
                <a:sym typeface="McLaren"/>
              </a:rPr>
              <a:t> Online Course Selection </a:t>
            </a:r>
            <a:r>
              <a:rPr lang="en" sz="1500">
                <a:solidFill>
                  <a:schemeClr val="lt1"/>
                </a:solidFill>
                <a:highlight>
                  <a:srgbClr val="990000"/>
                </a:highlight>
                <a:latin typeface="McLaren"/>
                <a:ea typeface="McLaren"/>
                <a:cs typeface="McLaren"/>
                <a:sym typeface="McLaren"/>
              </a:rPr>
              <a:t>(Grades 9-11 LHS)</a:t>
            </a:r>
            <a:endParaRPr sz="1500">
              <a:solidFill>
                <a:schemeClr val="lt1"/>
              </a:solidFill>
              <a:highlight>
                <a:srgbClr val="990000"/>
              </a:highlight>
              <a:latin typeface="McLaren"/>
              <a:ea typeface="McLaren"/>
              <a:cs typeface="McLaren"/>
              <a:sym typeface="McLaren"/>
            </a:endParaRPr>
          </a:p>
          <a:p>
            <a:pPr indent="0" lvl="0" marL="0" rtl="0" algn="ctr">
              <a:spcBef>
                <a:spcPts val="0"/>
              </a:spcBef>
              <a:spcAft>
                <a:spcPts val="0"/>
              </a:spcAft>
              <a:buNone/>
            </a:pPr>
            <a:r>
              <a:t/>
            </a:r>
            <a:endParaRPr b="1" sz="1800">
              <a:solidFill>
                <a:schemeClr val="lt1"/>
              </a:solidFill>
              <a:highlight>
                <a:srgbClr val="990000"/>
              </a:highlight>
              <a:latin typeface="McLaren"/>
              <a:ea typeface="McLaren"/>
              <a:cs typeface="McLaren"/>
              <a:sym typeface="McLaren"/>
            </a:endParaRPr>
          </a:p>
          <a:p>
            <a:pPr indent="0" lvl="0" marL="0" rtl="0" algn="ctr">
              <a:spcBef>
                <a:spcPts val="0"/>
              </a:spcBef>
              <a:spcAft>
                <a:spcPts val="0"/>
              </a:spcAft>
              <a:buNone/>
            </a:pPr>
            <a:r>
              <a:rPr b="1" lang="en" sz="2000">
                <a:solidFill>
                  <a:schemeClr val="lt1"/>
                </a:solidFill>
                <a:highlight>
                  <a:srgbClr val="990000"/>
                </a:highlight>
                <a:latin typeface="McLaren"/>
                <a:ea typeface="McLaren"/>
                <a:cs typeface="McLaren"/>
                <a:sym typeface="McLaren"/>
              </a:rPr>
              <a:t>March 2nd-March 15th</a:t>
            </a:r>
            <a:endParaRPr b="1" sz="2000">
              <a:solidFill>
                <a:schemeClr val="lt1"/>
              </a:solidFill>
              <a:highlight>
                <a:srgbClr val="990000"/>
              </a:highlight>
              <a:latin typeface="McLaren"/>
              <a:ea typeface="McLaren"/>
              <a:cs typeface="McLaren"/>
              <a:sym typeface="McLaren"/>
            </a:endParaRPr>
          </a:p>
          <a:p>
            <a:pPr indent="0" lvl="0" marL="0" rtl="0" algn="ctr">
              <a:spcBef>
                <a:spcPts val="0"/>
              </a:spcBef>
              <a:spcAft>
                <a:spcPts val="0"/>
              </a:spcAft>
              <a:buNone/>
            </a:pPr>
            <a:r>
              <a:rPr lang="en" sz="1800">
                <a:solidFill>
                  <a:schemeClr val="lt1"/>
                </a:solidFill>
                <a:highlight>
                  <a:srgbClr val="990000"/>
                </a:highlight>
                <a:latin typeface="McLaren"/>
                <a:ea typeface="McLaren"/>
                <a:cs typeface="McLaren"/>
                <a:sym typeface="McLaren"/>
              </a:rPr>
              <a:t>Online Course Selection (8th grade sites)</a:t>
            </a:r>
            <a:r>
              <a:rPr b="1" lang="en" sz="1800">
                <a:solidFill>
                  <a:schemeClr val="lt1"/>
                </a:solidFill>
                <a:highlight>
                  <a:srgbClr val="990000"/>
                </a:highlight>
                <a:latin typeface="McLaren"/>
                <a:ea typeface="McLaren"/>
                <a:cs typeface="McLaren"/>
                <a:sym typeface="McLaren"/>
              </a:rPr>
              <a:t> </a:t>
            </a:r>
            <a:endParaRPr b="1" sz="1800">
              <a:solidFill>
                <a:schemeClr val="lt1"/>
              </a:solidFill>
              <a:highlight>
                <a:srgbClr val="990000"/>
              </a:highlight>
              <a:latin typeface="McLaren"/>
              <a:ea typeface="McLaren"/>
              <a:cs typeface="McLaren"/>
              <a:sym typeface="McLaren"/>
            </a:endParaRPr>
          </a:p>
          <a:p>
            <a:pPr indent="0" lvl="0" marL="0" rtl="0" algn="l">
              <a:spcBef>
                <a:spcPts val="0"/>
              </a:spcBef>
              <a:spcAft>
                <a:spcPts val="0"/>
              </a:spcAft>
              <a:buNone/>
            </a:pPr>
            <a:r>
              <a:t/>
            </a:r>
            <a:endParaRPr b="1" sz="1800">
              <a:solidFill>
                <a:schemeClr val="lt1"/>
              </a:solidFill>
              <a:highlight>
                <a:srgbClr val="990000"/>
              </a:highlight>
              <a:latin typeface="McLaren"/>
              <a:ea typeface="McLaren"/>
              <a:cs typeface="McLaren"/>
              <a:sym typeface="McLaren"/>
            </a:endParaRPr>
          </a:p>
          <a:p>
            <a:pPr indent="0" lvl="0" marL="0" rtl="0" algn="ctr">
              <a:spcBef>
                <a:spcPts val="0"/>
              </a:spcBef>
              <a:spcAft>
                <a:spcPts val="0"/>
              </a:spcAft>
              <a:buNone/>
            </a:pPr>
            <a:r>
              <a:rPr b="1" lang="en" sz="1500">
                <a:solidFill>
                  <a:schemeClr val="lt1"/>
                </a:solidFill>
                <a:highlight>
                  <a:srgbClr val="990000"/>
                </a:highlight>
                <a:latin typeface="McLaren"/>
                <a:ea typeface="McLaren"/>
                <a:cs typeface="McLaren"/>
                <a:sym typeface="McLaren"/>
              </a:rPr>
              <a:t>Note: Individual 8th grade sites select the date within this window to register for classes online at their sites.</a:t>
            </a:r>
            <a:endParaRPr b="1" sz="1100">
              <a:solidFill>
                <a:srgbClr val="FF0000"/>
              </a:solidFill>
              <a:highlight>
                <a:schemeClr val="lt1"/>
              </a:highlight>
              <a:latin typeface="McLaren"/>
              <a:ea typeface="McLaren"/>
              <a:cs typeface="McLaren"/>
              <a:sym typeface="McLare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82" name="Shape 82"/>
        <p:cNvGrpSpPr/>
        <p:nvPr/>
      </p:nvGrpSpPr>
      <p:grpSpPr>
        <a:xfrm>
          <a:off x="0" y="0"/>
          <a:ext cx="0" cy="0"/>
          <a:chOff x="0" y="0"/>
          <a:chExt cx="0" cy="0"/>
        </a:xfrm>
      </p:grpSpPr>
      <p:pic>
        <p:nvPicPr>
          <p:cNvPr id="83" name="Google Shape;83;p16">
            <a:hlinkClick r:id="rId3"/>
          </p:cNvPr>
          <p:cNvPicPr preferRelativeResize="0"/>
          <p:nvPr/>
        </p:nvPicPr>
        <p:blipFill>
          <a:blip r:embed="rId4">
            <a:alphaModFix/>
          </a:blip>
          <a:stretch>
            <a:fillRect/>
          </a:stretch>
        </p:blipFill>
        <p:spPr>
          <a:xfrm>
            <a:off x="2959400" y="1138900"/>
            <a:ext cx="2972225" cy="3203250"/>
          </a:xfrm>
          <a:prstGeom prst="rect">
            <a:avLst/>
          </a:prstGeom>
          <a:noFill/>
          <a:ln>
            <a:noFill/>
          </a:ln>
        </p:spPr>
      </p:pic>
      <p:sp>
        <p:nvSpPr>
          <p:cNvPr id="84" name="Google Shape;84;p16"/>
          <p:cNvSpPr txBox="1"/>
          <p:nvPr/>
        </p:nvSpPr>
        <p:spPr>
          <a:xfrm>
            <a:off x="607275" y="1683000"/>
            <a:ext cx="14181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3F3F3"/>
                </a:solidFill>
                <a:latin typeface="Luckiest Guy"/>
                <a:ea typeface="Luckiest Guy"/>
                <a:cs typeface="Luckiest Guy"/>
                <a:sym typeface="Luckiest Guy"/>
              </a:rPr>
              <a:t>Virtual Campus Tour</a:t>
            </a:r>
            <a:endParaRPr sz="1800">
              <a:solidFill>
                <a:srgbClr val="F3F3F3"/>
              </a:solidFill>
              <a:latin typeface="Luckiest Guy"/>
              <a:ea typeface="Luckiest Guy"/>
              <a:cs typeface="Luckiest Guy"/>
              <a:sym typeface="Luckiest Guy"/>
            </a:endParaRPr>
          </a:p>
        </p:txBody>
      </p:sp>
      <p:sp>
        <p:nvSpPr>
          <p:cNvPr id="85" name="Google Shape;85;p16"/>
          <p:cNvSpPr/>
          <p:nvPr/>
        </p:nvSpPr>
        <p:spPr>
          <a:xfrm rot="964906">
            <a:off x="1818744" y="2192354"/>
            <a:ext cx="1229202" cy="996293"/>
          </a:xfrm>
          <a:prstGeom prst="righ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6"/>
          <p:cNvSpPr txBox="1"/>
          <p:nvPr/>
        </p:nvSpPr>
        <p:spPr>
          <a:xfrm>
            <a:off x="7084275" y="1683000"/>
            <a:ext cx="14181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3F3F3"/>
                </a:solidFill>
                <a:latin typeface="Luckiest Guy"/>
                <a:ea typeface="Luckiest Guy"/>
                <a:cs typeface="Luckiest Guy"/>
                <a:sym typeface="Luckiest Guy"/>
              </a:rPr>
              <a:t>Virtual </a:t>
            </a:r>
            <a:r>
              <a:rPr lang="en" sz="1800">
                <a:solidFill>
                  <a:srgbClr val="F3F3F3"/>
                </a:solidFill>
                <a:latin typeface="Luckiest Guy"/>
                <a:ea typeface="Luckiest Guy"/>
                <a:cs typeface="Luckiest Guy"/>
                <a:sym typeface="Luckiest Guy"/>
              </a:rPr>
              <a:t>Campus Tour</a:t>
            </a:r>
            <a:endParaRPr sz="1800">
              <a:solidFill>
                <a:srgbClr val="F3F3F3"/>
              </a:solidFill>
              <a:latin typeface="Luckiest Guy"/>
              <a:ea typeface="Luckiest Guy"/>
              <a:cs typeface="Luckiest Guy"/>
              <a:sym typeface="Luckiest Guy"/>
            </a:endParaRPr>
          </a:p>
        </p:txBody>
      </p:sp>
      <p:sp>
        <p:nvSpPr>
          <p:cNvPr id="87" name="Google Shape;87;p16"/>
          <p:cNvSpPr/>
          <p:nvPr/>
        </p:nvSpPr>
        <p:spPr>
          <a:xfrm flipH="1" rot="-964906">
            <a:off x="5971619" y="2192354"/>
            <a:ext cx="1229202" cy="996293"/>
          </a:xfrm>
          <a:prstGeom prst="righ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6"/>
          <p:cNvSpPr txBox="1"/>
          <p:nvPr>
            <p:ph idx="4294967295" type="title"/>
          </p:nvPr>
        </p:nvSpPr>
        <p:spPr>
          <a:xfrm>
            <a:off x="311700" y="192850"/>
            <a:ext cx="8520600" cy="65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700">
                <a:solidFill>
                  <a:srgbClr val="FFFFFF"/>
                </a:solidFill>
                <a:latin typeface="McLaren"/>
                <a:ea typeface="McLaren"/>
                <a:cs typeface="McLaren"/>
                <a:sym typeface="McLaren"/>
              </a:rPr>
              <a:t>Virtual Campus Tour</a:t>
            </a:r>
            <a:endParaRPr b="1" sz="2700">
              <a:solidFill>
                <a:srgbClr val="FFFFFF"/>
              </a:solidFill>
              <a:latin typeface="McLaren"/>
              <a:ea typeface="McLaren"/>
              <a:cs typeface="McLaren"/>
              <a:sym typeface="McLare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92" name="Shape 92"/>
        <p:cNvGrpSpPr/>
        <p:nvPr/>
      </p:nvGrpSpPr>
      <p:grpSpPr>
        <a:xfrm>
          <a:off x="0" y="0"/>
          <a:ext cx="0" cy="0"/>
          <a:chOff x="0" y="0"/>
          <a:chExt cx="0" cy="0"/>
        </a:xfrm>
      </p:grpSpPr>
      <p:sp>
        <p:nvSpPr>
          <p:cNvPr id="93" name="Google Shape;93;p17"/>
          <p:cNvSpPr txBox="1"/>
          <p:nvPr/>
        </p:nvSpPr>
        <p:spPr>
          <a:xfrm>
            <a:off x="133525" y="335200"/>
            <a:ext cx="4509900" cy="483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a:highlight>
                  <a:schemeClr val="accent6"/>
                </a:highlight>
                <a:latin typeface="McLaren"/>
                <a:ea typeface="McLaren"/>
                <a:cs typeface="McLaren"/>
                <a:sym typeface="McLaren"/>
              </a:rPr>
              <a:t>General Information </a:t>
            </a:r>
            <a:endParaRPr b="1">
              <a:highlight>
                <a:schemeClr val="accent6"/>
              </a:highlight>
              <a:latin typeface="McLaren"/>
              <a:ea typeface="McLaren"/>
              <a:cs typeface="McLaren"/>
              <a:sym typeface="McLaren"/>
            </a:endParaRPr>
          </a:p>
          <a:p>
            <a:pPr indent="-304800" lvl="0" marL="457200" rtl="0" algn="l">
              <a:lnSpc>
                <a:spcPct val="150000"/>
              </a:lnSpc>
              <a:spcBef>
                <a:spcPts val="0"/>
              </a:spcBef>
              <a:spcAft>
                <a:spcPts val="0"/>
              </a:spcAft>
              <a:buClr>
                <a:srgbClr val="FFFFFF"/>
              </a:buClr>
              <a:buSzPts val="1200"/>
              <a:buFont typeface="McLaren"/>
              <a:buChar char="●"/>
            </a:pPr>
            <a:r>
              <a:rPr b="1" lang="en" sz="1200" u="sng">
                <a:solidFill>
                  <a:schemeClr val="lt1"/>
                </a:solidFill>
                <a:latin typeface="McLaren"/>
                <a:ea typeface="McLaren"/>
                <a:cs typeface="McLaren"/>
                <a:sym typeface="McLaren"/>
                <a:hlinkClick action="ppaction://hlinksldjump" r:id="rId3">
                  <a:extLst>
                    <a:ext uri="{A12FA001-AC4F-418D-AE19-62706E023703}">
                      <ahyp:hlinkClr val="tx"/>
                    </a:ext>
                  </a:extLst>
                </a:hlinkClick>
              </a:rPr>
              <a:t>Welcome</a:t>
            </a:r>
            <a:endParaRPr sz="1200"/>
          </a:p>
          <a:p>
            <a:pPr indent="-304800" lvl="0" marL="457200" rtl="0" algn="l">
              <a:lnSpc>
                <a:spcPct val="150000"/>
              </a:lnSpc>
              <a:spcBef>
                <a:spcPts val="0"/>
              </a:spcBef>
              <a:spcAft>
                <a:spcPts val="0"/>
              </a:spcAft>
              <a:buClr>
                <a:srgbClr val="FFFFFF"/>
              </a:buClr>
              <a:buSzPts val="1200"/>
              <a:buFont typeface="McLaren"/>
              <a:buChar char="●"/>
            </a:pPr>
            <a:r>
              <a:rPr b="1" lang="en" sz="1200" u="sng">
                <a:solidFill>
                  <a:schemeClr val="lt1"/>
                </a:solidFill>
                <a:latin typeface="McLaren"/>
                <a:ea typeface="McLaren"/>
                <a:cs typeface="McLaren"/>
                <a:sym typeface="McLaren"/>
                <a:hlinkClick action="ppaction://hlinksldjump" r:id="rId4">
                  <a:extLst>
                    <a:ext uri="{A12FA001-AC4F-418D-AE19-62706E023703}">
                      <ahyp:hlinkClr val="tx"/>
                    </a:ext>
                  </a:extLst>
                </a:hlinkClick>
              </a:rPr>
              <a:t>Registration Resources</a:t>
            </a:r>
            <a:endParaRPr sz="1200"/>
          </a:p>
          <a:p>
            <a:pPr indent="-304800" lvl="0" marL="457200" rtl="0" algn="l">
              <a:lnSpc>
                <a:spcPct val="150000"/>
              </a:lnSpc>
              <a:spcBef>
                <a:spcPts val="0"/>
              </a:spcBef>
              <a:spcAft>
                <a:spcPts val="0"/>
              </a:spcAft>
              <a:buClr>
                <a:srgbClr val="FFFFFF"/>
              </a:buClr>
              <a:buSzPts val="1200"/>
              <a:buFont typeface="McLaren"/>
              <a:buChar char="●"/>
            </a:pPr>
            <a:r>
              <a:rPr b="1" lang="en" sz="1200" u="sng">
                <a:solidFill>
                  <a:schemeClr val="lt1"/>
                </a:solidFill>
                <a:latin typeface="McLaren"/>
                <a:ea typeface="McLaren"/>
                <a:cs typeface="McLaren"/>
                <a:sym typeface="McLaren"/>
                <a:hlinkClick action="ppaction://hlinksldjump" r:id="rId5">
                  <a:extLst>
                    <a:ext uri="{A12FA001-AC4F-418D-AE19-62706E023703}">
                      <ahyp:hlinkClr val="tx"/>
                    </a:ext>
                  </a:extLst>
                </a:hlinkClick>
              </a:rPr>
              <a:t>Virtual Campus Tour</a:t>
            </a:r>
            <a:endParaRPr b="1" sz="1200">
              <a:solidFill>
                <a:srgbClr val="FFFFFF"/>
              </a:solidFill>
              <a:latin typeface="McLaren"/>
              <a:ea typeface="McLaren"/>
              <a:cs typeface="McLaren"/>
              <a:sym typeface="McLaren"/>
            </a:endParaRPr>
          </a:p>
          <a:p>
            <a:pPr indent="0" lvl="0" marL="0" rtl="0" algn="l">
              <a:lnSpc>
                <a:spcPct val="150000"/>
              </a:lnSpc>
              <a:spcBef>
                <a:spcPts val="0"/>
              </a:spcBef>
              <a:spcAft>
                <a:spcPts val="0"/>
              </a:spcAft>
              <a:buNone/>
            </a:pPr>
            <a:r>
              <a:rPr b="1" lang="en">
                <a:solidFill>
                  <a:schemeClr val="dk1"/>
                </a:solidFill>
                <a:highlight>
                  <a:schemeClr val="accent6"/>
                </a:highlight>
                <a:latin typeface="McLaren"/>
                <a:ea typeface="McLaren"/>
                <a:cs typeface="McLaren"/>
                <a:sym typeface="McLaren"/>
              </a:rPr>
              <a:t>Course information</a:t>
            </a:r>
            <a:endParaRPr b="1">
              <a:solidFill>
                <a:schemeClr val="dk1"/>
              </a:solidFill>
              <a:highlight>
                <a:schemeClr val="accent6"/>
              </a:highlight>
              <a:latin typeface="McLaren"/>
              <a:ea typeface="McLaren"/>
              <a:cs typeface="McLaren"/>
              <a:sym typeface="McLaren"/>
            </a:endParaRPr>
          </a:p>
          <a:p>
            <a:pPr indent="-304800" lvl="0" marL="457200" rtl="0" algn="l">
              <a:lnSpc>
                <a:spcPct val="135000"/>
              </a:lnSpc>
              <a:spcBef>
                <a:spcPts val="0"/>
              </a:spcBef>
              <a:spcAft>
                <a:spcPts val="0"/>
              </a:spcAft>
              <a:buClr>
                <a:srgbClr val="FFFFFF"/>
              </a:buClr>
              <a:buSzPts val="1200"/>
              <a:buFont typeface="McLaren"/>
              <a:buChar char="●"/>
            </a:pPr>
            <a:r>
              <a:rPr b="1" lang="en" sz="1200" u="sng">
                <a:solidFill>
                  <a:srgbClr val="FFFFFF"/>
                </a:solidFill>
                <a:latin typeface="McLaren"/>
                <a:ea typeface="McLaren"/>
                <a:cs typeface="McLaren"/>
                <a:sym typeface="McLaren"/>
                <a:hlinkClick action="ppaction://hlinksldjump" r:id="rId6">
                  <a:extLst>
                    <a:ext uri="{A12FA001-AC4F-418D-AE19-62706E023703}">
                      <ahyp:hlinkClr val="tx"/>
                    </a:ext>
                  </a:extLst>
                </a:hlinkClick>
              </a:rPr>
              <a:t>Math and Computer Science Department</a:t>
            </a:r>
            <a:endParaRPr b="1" sz="1200">
              <a:solidFill>
                <a:srgbClr val="FFFFFF"/>
              </a:solidFill>
              <a:latin typeface="McLaren"/>
              <a:ea typeface="McLaren"/>
              <a:cs typeface="McLaren"/>
              <a:sym typeface="McLaren"/>
            </a:endParaRPr>
          </a:p>
          <a:p>
            <a:pPr indent="-304800" lvl="0" marL="457200" rtl="0" algn="l">
              <a:lnSpc>
                <a:spcPct val="135000"/>
              </a:lnSpc>
              <a:spcBef>
                <a:spcPts val="0"/>
              </a:spcBef>
              <a:spcAft>
                <a:spcPts val="0"/>
              </a:spcAft>
              <a:buClr>
                <a:srgbClr val="FFFFFF"/>
              </a:buClr>
              <a:buSzPts val="1200"/>
              <a:buFont typeface="McLaren"/>
              <a:buChar char="●"/>
            </a:pPr>
            <a:r>
              <a:rPr b="1" lang="en" sz="1200" u="sng">
                <a:solidFill>
                  <a:srgbClr val="FFFFFF"/>
                </a:solidFill>
                <a:latin typeface="McLaren"/>
                <a:ea typeface="McLaren"/>
                <a:cs typeface="McLaren"/>
                <a:sym typeface="McLaren"/>
                <a:hlinkClick action="ppaction://hlinksldjump" r:id="rId7">
                  <a:extLst>
                    <a:ext uri="{A12FA001-AC4F-418D-AE19-62706E023703}">
                      <ahyp:hlinkClr val="tx"/>
                    </a:ext>
                  </a:extLst>
                </a:hlinkClick>
              </a:rPr>
              <a:t>CTE and NJROTC Courses</a:t>
            </a:r>
            <a:endParaRPr b="1" sz="1200">
              <a:solidFill>
                <a:srgbClr val="FFFFFF"/>
              </a:solidFill>
              <a:latin typeface="McLaren"/>
              <a:ea typeface="McLaren"/>
              <a:cs typeface="McLaren"/>
              <a:sym typeface="McLaren"/>
            </a:endParaRPr>
          </a:p>
          <a:p>
            <a:pPr indent="-304800" lvl="0" marL="457200" rtl="0" algn="l">
              <a:lnSpc>
                <a:spcPct val="135000"/>
              </a:lnSpc>
              <a:spcBef>
                <a:spcPts val="0"/>
              </a:spcBef>
              <a:spcAft>
                <a:spcPts val="0"/>
              </a:spcAft>
              <a:buClr>
                <a:srgbClr val="FFFFFF"/>
              </a:buClr>
              <a:buSzPts val="1200"/>
              <a:buFont typeface="McLaren"/>
              <a:buChar char="●"/>
            </a:pPr>
            <a:r>
              <a:rPr b="1" lang="en" sz="1200" u="sng">
                <a:solidFill>
                  <a:srgbClr val="FFFFFF"/>
                </a:solidFill>
                <a:latin typeface="McLaren"/>
                <a:ea typeface="McLaren"/>
                <a:cs typeface="McLaren"/>
                <a:sym typeface="McLaren"/>
                <a:hlinkClick action="ppaction://hlinksldjump" r:id="rId8">
                  <a:extLst>
                    <a:ext uri="{A12FA001-AC4F-418D-AE19-62706E023703}">
                      <ahyp:hlinkClr val="tx"/>
                    </a:ext>
                  </a:extLst>
                </a:hlinkClick>
              </a:rPr>
              <a:t>ASB and Clubs</a:t>
            </a:r>
            <a:endParaRPr b="1" sz="1200">
              <a:solidFill>
                <a:srgbClr val="FFFFFF"/>
              </a:solidFill>
              <a:latin typeface="McLaren"/>
              <a:ea typeface="McLaren"/>
              <a:cs typeface="McLaren"/>
              <a:sym typeface="McLaren"/>
            </a:endParaRPr>
          </a:p>
          <a:p>
            <a:pPr indent="-304800" lvl="0" marL="457200" rtl="0" algn="l">
              <a:lnSpc>
                <a:spcPct val="135000"/>
              </a:lnSpc>
              <a:spcBef>
                <a:spcPts val="0"/>
              </a:spcBef>
              <a:spcAft>
                <a:spcPts val="0"/>
              </a:spcAft>
              <a:buClr>
                <a:srgbClr val="FFFFFF"/>
              </a:buClr>
              <a:buSzPts val="1200"/>
              <a:buFont typeface="McLaren"/>
              <a:buChar char="●"/>
            </a:pPr>
            <a:r>
              <a:rPr b="1" lang="en" sz="1200" u="sng">
                <a:solidFill>
                  <a:srgbClr val="FFFFFF"/>
                </a:solidFill>
                <a:latin typeface="McLaren"/>
                <a:ea typeface="McLaren"/>
                <a:cs typeface="McLaren"/>
                <a:sym typeface="McLaren"/>
                <a:hlinkClick action="ppaction://hlinksldjump" r:id="rId9">
                  <a:extLst>
                    <a:ext uri="{A12FA001-AC4F-418D-AE19-62706E023703}">
                      <ahyp:hlinkClr val="tx"/>
                    </a:ext>
                  </a:extLst>
                </a:hlinkClick>
              </a:rPr>
              <a:t>Peer Mediation</a:t>
            </a:r>
            <a:endParaRPr b="1" sz="1200">
              <a:solidFill>
                <a:srgbClr val="FFFFFF"/>
              </a:solidFill>
              <a:latin typeface="McLaren"/>
              <a:ea typeface="McLaren"/>
              <a:cs typeface="McLaren"/>
              <a:sym typeface="McLaren"/>
            </a:endParaRPr>
          </a:p>
          <a:p>
            <a:pPr indent="-304800" lvl="0" marL="457200" rtl="0" algn="l">
              <a:lnSpc>
                <a:spcPct val="135000"/>
              </a:lnSpc>
              <a:spcBef>
                <a:spcPts val="0"/>
              </a:spcBef>
              <a:spcAft>
                <a:spcPts val="0"/>
              </a:spcAft>
              <a:buClr>
                <a:srgbClr val="FFFFFF"/>
              </a:buClr>
              <a:buSzPts val="1200"/>
              <a:buFont typeface="McLaren"/>
              <a:buChar char="●"/>
            </a:pPr>
            <a:r>
              <a:rPr b="1" lang="en" sz="1200" u="sng">
                <a:solidFill>
                  <a:srgbClr val="FFFFFF"/>
                </a:solidFill>
                <a:latin typeface="McLaren"/>
                <a:ea typeface="McLaren"/>
                <a:cs typeface="McLaren"/>
                <a:sym typeface="McLaren"/>
                <a:hlinkClick action="ppaction://hlinksldjump" r:id="rId10">
                  <a:extLst>
                    <a:ext uri="{A12FA001-AC4F-418D-AE19-62706E023703}">
                      <ahyp:hlinkClr val="tx"/>
                    </a:ext>
                  </a:extLst>
                </a:hlinkClick>
              </a:rPr>
              <a:t>English</a:t>
            </a:r>
            <a:endParaRPr b="1" sz="1200">
              <a:solidFill>
                <a:srgbClr val="FFFFFF"/>
              </a:solidFill>
              <a:latin typeface="McLaren"/>
              <a:ea typeface="McLaren"/>
              <a:cs typeface="McLaren"/>
              <a:sym typeface="McLaren"/>
            </a:endParaRPr>
          </a:p>
          <a:p>
            <a:pPr indent="-304800" lvl="0" marL="457200" rtl="0" algn="l">
              <a:lnSpc>
                <a:spcPct val="135000"/>
              </a:lnSpc>
              <a:spcBef>
                <a:spcPts val="0"/>
              </a:spcBef>
              <a:spcAft>
                <a:spcPts val="0"/>
              </a:spcAft>
              <a:buClr>
                <a:srgbClr val="FFFFFF"/>
              </a:buClr>
              <a:buSzPts val="1200"/>
              <a:buFont typeface="McLaren"/>
              <a:buChar char="●"/>
            </a:pPr>
            <a:r>
              <a:rPr b="1" lang="en" sz="1200" u="sng">
                <a:solidFill>
                  <a:srgbClr val="FFFFFF"/>
                </a:solidFill>
                <a:latin typeface="McLaren"/>
                <a:ea typeface="McLaren"/>
                <a:cs typeface="McLaren"/>
                <a:sym typeface="McLaren"/>
                <a:hlinkClick action="ppaction://hlinksldjump" r:id="rId11">
                  <a:extLst>
                    <a:ext uri="{A12FA001-AC4F-418D-AE19-62706E023703}">
                      <ahyp:hlinkClr val="tx"/>
                    </a:ext>
                  </a:extLst>
                </a:hlinkClick>
              </a:rPr>
              <a:t>English Language Development</a:t>
            </a:r>
            <a:endParaRPr b="1" sz="1200">
              <a:solidFill>
                <a:srgbClr val="FFFFFF"/>
              </a:solidFill>
              <a:latin typeface="McLaren"/>
              <a:ea typeface="McLaren"/>
              <a:cs typeface="McLaren"/>
              <a:sym typeface="McLaren"/>
            </a:endParaRPr>
          </a:p>
          <a:p>
            <a:pPr indent="-304800" lvl="0" marL="457200" rtl="0" algn="l">
              <a:lnSpc>
                <a:spcPct val="135000"/>
              </a:lnSpc>
              <a:spcBef>
                <a:spcPts val="0"/>
              </a:spcBef>
              <a:spcAft>
                <a:spcPts val="0"/>
              </a:spcAft>
              <a:buClr>
                <a:srgbClr val="FFFFFF"/>
              </a:buClr>
              <a:buSzPts val="1200"/>
              <a:buFont typeface="McLaren"/>
              <a:buChar char="●"/>
            </a:pPr>
            <a:r>
              <a:rPr b="1" lang="en" sz="1200" u="sng">
                <a:solidFill>
                  <a:srgbClr val="FFFFFF"/>
                </a:solidFill>
                <a:latin typeface="McLaren"/>
                <a:ea typeface="McLaren"/>
                <a:cs typeface="McLaren"/>
                <a:sym typeface="McLaren"/>
                <a:hlinkClick action="ppaction://hlinksldjump" r:id="rId12">
                  <a:extLst>
                    <a:ext uri="{A12FA001-AC4F-418D-AE19-62706E023703}">
                      <ahyp:hlinkClr val="tx"/>
                    </a:ext>
                  </a:extLst>
                </a:hlinkClick>
              </a:rPr>
              <a:t>PE</a:t>
            </a:r>
            <a:r>
              <a:rPr b="1" lang="en" sz="1200">
                <a:solidFill>
                  <a:srgbClr val="FFFFFF"/>
                </a:solidFill>
                <a:latin typeface="McLaren"/>
                <a:ea typeface="McLaren"/>
                <a:cs typeface="McLaren"/>
                <a:sym typeface="McLaren"/>
              </a:rPr>
              <a:t>		</a:t>
            </a:r>
            <a:endParaRPr b="1" sz="1200">
              <a:solidFill>
                <a:srgbClr val="FFFFFF"/>
              </a:solidFill>
              <a:latin typeface="McLaren"/>
              <a:ea typeface="McLaren"/>
              <a:cs typeface="McLaren"/>
              <a:sym typeface="McLaren"/>
            </a:endParaRPr>
          </a:p>
          <a:p>
            <a:pPr indent="-304800" lvl="0" marL="457200" rtl="0" algn="l">
              <a:lnSpc>
                <a:spcPct val="135000"/>
              </a:lnSpc>
              <a:spcBef>
                <a:spcPts val="0"/>
              </a:spcBef>
              <a:spcAft>
                <a:spcPts val="0"/>
              </a:spcAft>
              <a:buClr>
                <a:srgbClr val="FFFFFF"/>
              </a:buClr>
              <a:buSzPts val="1200"/>
              <a:buFont typeface="McLaren"/>
              <a:buChar char="●"/>
            </a:pPr>
            <a:r>
              <a:rPr b="1" lang="en" sz="1200" u="sng">
                <a:solidFill>
                  <a:srgbClr val="FFFFFF"/>
                </a:solidFill>
                <a:latin typeface="McLaren"/>
                <a:ea typeface="McLaren"/>
                <a:cs typeface="McLaren"/>
                <a:sym typeface="McLaren"/>
                <a:hlinkClick action="ppaction://hlinksldjump" r:id="rId13">
                  <a:extLst>
                    <a:ext uri="{A12FA001-AC4F-418D-AE19-62706E023703}">
                      <ahyp:hlinkClr val="tx"/>
                    </a:ext>
                  </a:extLst>
                </a:hlinkClick>
              </a:rPr>
              <a:t>Science</a:t>
            </a:r>
            <a:r>
              <a:rPr lang="en" sz="1200">
                <a:solidFill>
                  <a:srgbClr val="FFFFFF"/>
                </a:solidFill>
              </a:rPr>
              <a:t> 		</a:t>
            </a:r>
            <a:endParaRPr sz="1200">
              <a:solidFill>
                <a:srgbClr val="FFFFFF"/>
              </a:solidFill>
            </a:endParaRPr>
          </a:p>
          <a:p>
            <a:pPr indent="-304800" lvl="0" marL="457200" rtl="0" algn="l">
              <a:lnSpc>
                <a:spcPct val="135000"/>
              </a:lnSpc>
              <a:spcBef>
                <a:spcPts val="0"/>
              </a:spcBef>
              <a:spcAft>
                <a:spcPts val="0"/>
              </a:spcAft>
              <a:buClr>
                <a:srgbClr val="FFFFFF"/>
              </a:buClr>
              <a:buSzPts val="1200"/>
              <a:buFont typeface="McLaren"/>
              <a:buChar char="●"/>
            </a:pPr>
            <a:r>
              <a:rPr b="1" lang="en" sz="1200" u="sng">
                <a:solidFill>
                  <a:srgbClr val="FFFFFF"/>
                </a:solidFill>
                <a:latin typeface="McLaren"/>
                <a:ea typeface="McLaren"/>
                <a:cs typeface="McLaren"/>
                <a:sym typeface="McLaren"/>
                <a:hlinkClick action="ppaction://hlinksldjump" r:id="rId14">
                  <a:extLst>
                    <a:ext uri="{A12FA001-AC4F-418D-AE19-62706E023703}">
                      <ahyp:hlinkClr val="tx"/>
                    </a:ext>
                  </a:extLst>
                </a:hlinkClick>
              </a:rPr>
              <a:t>Strategies</a:t>
            </a:r>
            <a:endParaRPr b="1" sz="1200">
              <a:solidFill>
                <a:srgbClr val="FFFFFF"/>
              </a:solidFill>
              <a:latin typeface="McLaren"/>
              <a:ea typeface="McLaren"/>
              <a:cs typeface="McLaren"/>
              <a:sym typeface="McLaren"/>
            </a:endParaRPr>
          </a:p>
          <a:p>
            <a:pPr indent="-304800" lvl="0" marL="457200" rtl="0" algn="l">
              <a:lnSpc>
                <a:spcPct val="135000"/>
              </a:lnSpc>
              <a:spcBef>
                <a:spcPts val="0"/>
              </a:spcBef>
              <a:spcAft>
                <a:spcPts val="0"/>
              </a:spcAft>
              <a:buClr>
                <a:srgbClr val="FFFFFF"/>
              </a:buClr>
              <a:buSzPts val="1200"/>
              <a:buFont typeface="McLaren"/>
              <a:buChar char="●"/>
            </a:pPr>
            <a:r>
              <a:rPr b="1" lang="en" sz="1200" u="sng">
                <a:solidFill>
                  <a:srgbClr val="FFFFFF"/>
                </a:solidFill>
                <a:latin typeface="McLaren"/>
                <a:ea typeface="McLaren"/>
                <a:cs typeface="McLaren"/>
                <a:sym typeface="McLaren"/>
                <a:hlinkClick action="ppaction://hlinksldjump" r:id="rId15">
                  <a:extLst>
                    <a:ext uri="{A12FA001-AC4F-418D-AE19-62706E023703}">
                      <ahyp:hlinkClr val="tx"/>
                    </a:ext>
                  </a:extLst>
                </a:hlinkClick>
              </a:rPr>
              <a:t>Visual and Performing Arts (VAPA)</a:t>
            </a:r>
            <a:endParaRPr sz="1200">
              <a:solidFill>
                <a:srgbClr val="FFFFFF"/>
              </a:solidFill>
            </a:endParaRPr>
          </a:p>
          <a:p>
            <a:pPr indent="-304800" lvl="0" marL="457200" rtl="0" algn="l">
              <a:lnSpc>
                <a:spcPct val="135000"/>
              </a:lnSpc>
              <a:spcBef>
                <a:spcPts val="0"/>
              </a:spcBef>
              <a:spcAft>
                <a:spcPts val="0"/>
              </a:spcAft>
              <a:buClr>
                <a:srgbClr val="FFFFFF"/>
              </a:buClr>
              <a:buSzPts val="1200"/>
              <a:buChar char="●"/>
            </a:pPr>
            <a:r>
              <a:rPr b="1" lang="en" sz="1200" u="sng">
                <a:solidFill>
                  <a:srgbClr val="FFFFFF"/>
                </a:solidFill>
                <a:latin typeface="McLaren"/>
                <a:ea typeface="McLaren"/>
                <a:cs typeface="McLaren"/>
                <a:sym typeface="McLaren"/>
                <a:hlinkClick action="ppaction://hlinksldjump" r:id="rId16">
                  <a:extLst>
                    <a:ext uri="{A12FA001-AC4F-418D-AE19-62706E023703}">
                      <ahyp:hlinkClr val="tx"/>
                    </a:ext>
                  </a:extLst>
                </a:hlinkClick>
              </a:rPr>
              <a:t>Social Science</a:t>
            </a:r>
            <a:endParaRPr sz="1200">
              <a:solidFill>
                <a:srgbClr val="FFFFFF"/>
              </a:solidFill>
            </a:endParaRPr>
          </a:p>
          <a:p>
            <a:pPr indent="-304800" lvl="0" marL="457200" rtl="0" algn="l">
              <a:lnSpc>
                <a:spcPct val="135000"/>
              </a:lnSpc>
              <a:spcBef>
                <a:spcPts val="0"/>
              </a:spcBef>
              <a:spcAft>
                <a:spcPts val="0"/>
              </a:spcAft>
              <a:buClr>
                <a:srgbClr val="FFFFFF"/>
              </a:buClr>
              <a:buSzPts val="1200"/>
              <a:buChar char="●"/>
            </a:pPr>
            <a:r>
              <a:rPr b="1" lang="en" sz="1200" u="sng">
                <a:solidFill>
                  <a:schemeClr val="lt1"/>
                </a:solidFill>
                <a:latin typeface="McLaren"/>
                <a:ea typeface="McLaren"/>
                <a:cs typeface="McLaren"/>
                <a:sym typeface="McLaren"/>
                <a:hlinkClick action="ppaction://hlinksldjump" r:id="rId17">
                  <a:extLst>
                    <a:ext uri="{A12FA001-AC4F-418D-AE19-62706E023703}">
                      <ahyp:hlinkClr val="tx"/>
                    </a:ext>
                  </a:extLst>
                </a:hlinkClick>
              </a:rPr>
              <a:t>World Languages</a:t>
            </a:r>
            <a:endParaRPr sz="1200">
              <a:solidFill>
                <a:srgbClr val="FFFFFF"/>
              </a:solidFill>
            </a:endParaRPr>
          </a:p>
          <a:p>
            <a:pPr indent="-304800" lvl="0" marL="457200" rtl="0" algn="l">
              <a:lnSpc>
                <a:spcPct val="135000"/>
              </a:lnSpc>
              <a:spcBef>
                <a:spcPts val="0"/>
              </a:spcBef>
              <a:spcAft>
                <a:spcPts val="0"/>
              </a:spcAft>
              <a:buClr>
                <a:srgbClr val="FFFFFF"/>
              </a:buClr>
              <a:buSzPts val="1200"/>
              <a:buChar char="●"/>
            </a:pPr>
            <a:r>
              <a:rPr b="1" lang="en" sz="1200" u="sng">
                <a:solidFill>
                  <a:schemeClr val="lt1"/>
                </a:solidFill>
                <a:latin typeface="McLaren"/>
                <a:ea typeface="McLaren"/>
                <a:cs typeface="McLaren"/>
                <a:sym typeface="McLaren"/>
                <a:hlinkClick action="ppaction://hlinksldjump" r:id="rId18">
                  <a:extLst>
                    <a:ext uri="{A12FA001-AC4F-418D-AE19-62706E023703}">
                      <ahyp:hlinkClr val="tx"/>
                    </a:ext>
                  </a:extLst>
                </a:hlinkClick>
              </a:rPr>
              <a:t>AP/Honors Courses</a:t>
            </a:r>
            <a:endParaRPr sz="1200">
              <a:solidFill>
                <a:srgbClr val="FFFFFF"/>
              </a:solidFill>
            </a:endParaRPr>
          </a:p>
        </p:txBody>
      </p:sp>
      <p:sp>
        <p:nvSpPr>
          <p:cNvPr id="94" name="Google Shape;94;p17"/>
          <p:cNvSpPr txBox="1"/>
          <p:nvPr/>
        </p:nvSpPr>
        <p:spPr>
          <a:xfrm>
            <a:off x="122325" y="-3200"/>
            <a:ext cx="8919900" cy="523200"/>
          </a:xfrm>
          <a:prstGeom prst="rect">
            <a:avLst/>
          </a:prstGeom>
          <a:noFill/>
          <a:ln>
            <a:noFill/>
          </a:ln>
        </p:spPr>
        <p:txBody>
          <a:bodyPr anchorCtr="0" anchor="ctr" bIns="91425" lIns="91425" spcFirstLastPara="1" rIns="91425" wrap="square" tIns="91425">
            <a:spAutoFit/>
          </a:bodyPr>
          <a:lstStyle/>
          <a:p>
            <a:pPr indent="0" lvl="0" marL="0" rtl="0" algn="ctr">
              <a:lnSpc>
                <a:spcPct val="150000"/>
              </a:lnSpc>
              <a:spcBef>
                <a:spcPts val="0"/>
              </a:spcBef>
              <a:spcAft>
                <a:spcPts val="0"/>
              </a:spcAft>
              <a:buClr>
                <a:schemeClr val="dk1"/>
              </a:buClr>
              <a:buSzPts val="1100"/>
              <a:buFont typeface="Arial"/>
              <a:buNone/>
            </a:pPr>
            <a:r>
              <a:rPr b="1" lang="en" sz="2200">
                <a:solidFill>
                  <a:schemeClr val="lt1"/>
                </a:solidFill>
                <a:highlight>
                  <a:schemeClr val="dk1"/>
                </a:highlight>
                <a:latin typeface="McLaren"/>
                <a:ea typeface="McLaren"/>
                <a:cs typeface="McLaren"/>
                <a:sym typeface="McLaren"/>
              </a:rPr>
              <a:t>Homepage</a:t>
            </a:r>
            <a:endParaRPr sz="2100"/>
          </a:p>
        </p:txBody>
      </p:sp>
      <p:sp>
        <p:nvSpPr>
          <p:cNvPr id="95" name="Google Shape;95;p17"/>
          <p:cNvSpPr txBox="1"/>
          <p:nvPr/>
        </p:nvSpPr>
        <p:spPr>
          <a:xfrm>
            <a:off x="4400725" y="1021000"/>
            <a:ext cx="4438500" cy="2809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a:solidFill>
                  <a:schemeClr val="dk1"/>
                </a:solidFill>
                <a:highlight>
                  <a:schemeClr val="accent6"/>
                </a:highlight>
                <a:latin typeface="McLaren"/>
                <a:ea typeface="McLaren"/>
                <a:cs typeface="McLaren"/>
                <a:sym typeface="McLaren"/>
              </a:rPr>
              <a:t>Resources</a:t>
            </a:r>
            <a:endParaRPr b="1">
              <a:solidFill>
                <a:schemeClr val="dk1"/>
              </a:solidFill>
              <a:highlight>
                <a:schemeClr val="accent6"/>
              </a:highlight>
              <a:latin typeface="McLaren"/>
              <a:ea typeface="McLaren"/>
              <a:cs typeface="McLaren"/>
              <a:sym typeface="McLaren"/>
            </a:endParaRPr>
          </a:p>
          <a:p>
            <a:pPr indent="-311150" lvl="0" marL="457200" rtl="0" algn="l">
              <a:lnSpc>
                <a:spcPct val="150000"/>
              </a:lnSpc>
              <a:spcBef>
                <a:spcPts val="0"/>
              </a:spcBef>
              <a:spcAft>
                <a:spcPts val="0"/>
              </a:spcAft>
              <a:buClr>
                <a:schemeClr val="lt1"/>
              </a:buClr>
              <a:buSzPts val="1300"/>
              <a:buFont typeface="McLaren"/>
              <a:buChar char="●"/>
            </a:pPr>
            <a:r>
              <a:rPr b="1" lang="en" sz="1300" u="sng">
                <a:solidFill>
                  <a:schemeClr val="lt1"/>
                </a:solidFill>
                <a:latin typeface="McLaren"/>
                <a:ea typeface="McLaren"/>
                <a:cs typeface="McLaren"/>
                <a:sym typeface="McLaren"/>
                <a:hlinkClick action="ppaction://hlinksldjump" r:id="rId19">
                  <a:extLst>
                    <a:ext uri="{A12FA001-AC4F-418D-AE19-62706E023703}">
                      <ahyp:hlinkClr val="tx"/>
                    </a:ext>
                  </a:extLst>
                </a:hlinkClick>
              </a:rPr>
              <a:t>Dual Enrollment</a:t>
            </a:r>
            <a:endParaRPr b="1" sz="1300">
              <a:solidFill>
                <a:schemeClr val="lt1"/>
              </a:solidFill>
              <a:latin typeface="McLaren"/>
              <a:ea typeface="McLaren"/>
              <a:cs typeface="McLaren"/>
              <a:sym typeface="McLaren"/>
            </a:endParaRPr>
          </a:p>
          <a:p>
            <a:pPr indent="-311150" lvl="0" marL="457200" rtl="0" algn="l">
              <a:lnSpc>
                <a:spcPct val="150000"/>
              </a:lnSpc>
              <a:spcBef>
                <a:spcPts val="0"/>
              </a:spcBef>
              <a:spcAft>
                <a:spcPts val="0"/>
              </a:spcAft>
              <a:buClr>
                <a:schemeClr val="lt1"/>
              </a:buClr>
              <a:buSzPts val="1300"/>
              <a:buFont typeface="McLaren"/>
              <a:buChar char="●"/>
            </a:pPr>
            <a:r>
              <a:rPr b="1" lang="en" sz="1300" u="sng">
                <a:solidFill>
                  <a:schemeClr val="lt1"/>
                </a:solidFill>
                <a:latin typeface="McLaren"/>
                <a:ea typeface="McLaren"/>
                <a:cs typeface="McLaren"/>
                <a:sym typeface="McLaren"/>
                <a:hlinkClick action="ppaction://hlinksldjump" r:id="rId20">
                  <a:extLst>
                    <a:ext uri="{A12FA001-AC4F-418D-AE19-62706E023703}">
                      <ahyp:hlinkClr val="tx"/>
                    </a:ext>
                  </a:extLst>
                </a:hlinkClick>
              </a:rPr>
              <a:t>Multilingual Community Center</a:t>
            </a:r>
            <a:endParaRPr b="1" sz="1300">
              <a:solidFill>
                <a:schemeClr val="lt1"/>
              </a:solidFill>
              <a:latin typeface="McLaren"/>
              <a:ea typeface="McLaren"/>
              <a:cs typeface="McLaren"/>
              <a:sym typeface="McLaren"/>
            </a:endParaRPr>
          </a:p>
          <a:p>
            <a:pPr indent="-311150" lvl="0" marL="457200" rtl="0" algn="l">
              <a:lnSpc>
                <a:spcPct val="150000"/>
              </a:lnSpc>
              <a:spcBef>
                <a:spcPts val="0"/>
              </a:spcBef>
              <a:spcAft>
                <a:spcPts val="0"/>
              </a:spcAft>
              <a:buClr>
                <a:schemeClr val="lt1"/>
              </a:buClr>
              <a:buSzPts val="1300"/>
              <a:buFont typeface="McLaren"/>
              <a:buChar char="●"/>
            </a:pPr>
            <a:r>
              <a:rPr b="1" lang="en" sz="1300" u="sng">
                <a:solidFill>
                  <a:schemeClr val="lt1"/>
                </a:solidFill>
                <a:latin typeface="McLaren"/>
                <a:ea typeface="McLaren"/>
                <a:cs typeface="McLaren"/>
                <a:sym typeface="McLaren"/>
                <a:hlinkClick action="ppaction://hlinksldjump" r:id="rId21">
                  <a:extLst>
                    <a:ext uri="{A12FA001-AC4F-418D-AE19-62706E023703}">
                      <ahyp:hlinkClr val="tx"/>
                    </a:ext>
                  </a:extLst>
                </a:hlinkClick>
              </a:rPr>
              <a:t>College and Career Center (CCC)</a:t>
            </a:r>
            <a:endParaRPr b="1" sz="1300">
              <a:solidFill>
                <a:schemeClr val="lt1"/>
              </a:solidFill>
              <a:latin typeface="McLaren"/>
              <a:ea typeface="McLaren"/>
              <a:cs typeface="McLaren"/>
              <a:sym typeface="McLaren"/>
            </a:endParaRPr>
          </a:p>
          <a:p>
            <a:pPr indent="-311150" lvl="0" marL="457200" rtl="0" algn="l">
              <a:lnSpc>
                <a:spcPct val="150000"/>
              </a:lnSpc>
              <a:spcBef>
                <a:spcPts val="0"/>
              </a:spcBef>
              <a:spcAft>
                <a:spcPts val="0"/>
              </a:spcAft>
              <a:buClr>
                <a:schemeClr val="lt1"/>
              </a:buClr>
              <a:buSzPts val="1300"/>
              <a:buFont typeface="McLaren"/>
              <a:buChar char="●"/>
            </a:pPr>
            <a:r>
              <a:rPr b="1" lang="en" sz="1300" u="sng">
                <a:solidFill>
                  <a:schemeClr val="lt1"/>
                </a:solidFill>
                <a:latin typeface="McLaren"/>
                <a:ea typeface="McLaren"/>
                <a:cs typeface="McLaren"/>
                <a:sym typeface="McLaren"/>
                <a:hlinkClick action="ppaction://hlinksldjump" r:id="rId22">
                  <a:extLst>
                    <a:ext uri="{A12FA001-AC4F-418D-AE19-62706E023703}">
                      <ahyp:hlinkClr val="tx"/>
                    </a:ext>
                  </a:extLst>
                </a:hlinkClick>
              </a:rPr>
              <a:t>Additional Resources</a:t>
            </a:r>
            <a:endParaRPr b="1" sz="1300">
              <a:solidFill>
                <a:schemeClr val="lt1"/>
              </a:solidFill>
              <a:latin typeface="McLaren"/>
              <a:ea typeface="McLaren"/>
              <a:cs typeface="McLaren"/>
              <a:sym typeface="McLaren"/>
            </a:endParaRPr>
          </a:p>
          <a:p>
            <a:pPr indent="-311150" lvl="1" marL="914400" rtl="0" algn="l">
              <a:lnSpc>
                <a:spcPct val="150000"/>
              </a:lnSpc>
              <a:spcBef>
                <a:spcPts val="0"/>
              </a:spcBef>
              <a:spcAft>
                <a:spcPts val="0"/>
              </a:spcAft>
              <a:buClr>
                <a:schemeClr val="lt1"/>
              </a:buClr>
              <a:buSzPts val="1300"/>
              <a:buFont typeface="McLaren"/>
              <a:buChar char="○"/>
            </a:pPr>
            <a:r>
              <a:rPr b="1" lang="en" sz="1300">
                <a:solidFill>
                  <a:schemeClr val="lt1"/>
                </a:solidFill>
                <a:latin typeface="McLaren"/>
                <a:ea typeface="McLaren"/>
                <a:cs typeface="McLaren"/>
                <a:sym typeface="McLaren"/>
              </a:rPr>
              <a:t>4 year plan</a:t>
            </a:r>
            <a:endParaRPr b="1" sz="1300">
              <a:solidFill>
                <a:schemeClr val="lt1"/>
              </a:solidFill>
              <a:latin typeface="McLaren"/>
              <a:ea typeface="McLaren"/>
              <a:cs typeface="McLaren"/>
              <a:sym typeface="McLaren"/>
            </a:endParaRPr>
          </a:p>
          <a:p>
            <a:pPr indent="-311150" lvl="1" marL="914400" rtl="0" algn="l">
              <a:lnSpc>
                <a:spcPct val="150000"/>
              </a:lnSpc>
              <a:spcBef>
                <a:spcPts val="0"/>
              </a:spcBef>
              <a:spcAft>
                <a:spcPts val="0"/>
              </a:spcAft>
              <a:buClr>
                <a:schemeClr val="lt1"/>
              </a:buClr>
              <a:buSzPts val="1300"/>
              <a:buFont typeface="McLaren"/>
              <a:buChar char="○"/>
            </a:pPr>
            <a:r>
              <a:rPr b="1" lang="en" sz="1300">
                <a:solidFill>
                  <a:schemeClr val="lt1"/>
                </a:solidFill>
                <a:latin typeface="McLaren"/>
                <a:ea typeface="McLaren"/>
                <a:cs typeface="McLaren"/>
                <a:sym typeface="McLaren"/>
              </a:rPr>
              <a:t>8th grader (incoming 9th) parent presentation</a:t>
            </a:r>
            <a:endParaRPr b="1" sz="1300">
              <a:solidFill>
                <a:schemeClr val="lt1"/>
              </a:solidFill>
              <a:latin typeface="McLaren"/>
              <a:ea typeface="McLaren"/>
              <a:cs typeface="McLaren"/>
              <a:sym typeface="McLaren"/>
            </a:endParaRPr>
          </a:p>
          <a:p>
            <a:pPr indent="-311150" lvl="1" marL="914400" rtl="0" algn="l">
              <a:lnSpc>
                <a:spcPct val="150000"/>
              </a:lnSpc>
              <a:spcBef>
                <a:spcPts val="0"/>
              </a:spcBef>
              <a:spcAft>
                <a:spcPts val="0"/>
              </a:spcAft>
              <a:buClr>
                <a:schemeClr val="lt1"/>
              </a:buClr>
              <a:buSzPts val="1300"/>
              <a:buFont typeface="McLaren"/>
              <a:buChar char="○"/>
            </a:pPr>
            <a:r>
              <a:rPr b="1" lang="en" sz="1300">
                <a:solidFill>
                  <a:schemeClr val="lt1"/>
                </a:solidFill>
                <a:latin typeface="McLaren"/>
                <a:ea typeface="McLaren"/>
                <a:cs typeface="McLaren"/>
                <a:sym typeface="McLaren"/>
              </a:rPr>
              <a:t>Athletics/Cheer/Dance</a:t>
            </a:r>
            <a:endParaRPr b="1" sz="1300">
              <a:solidFill>
                <a:srgbClr val="FFFFFF"/>
              </a:solidFill>
              <a:latin typeface="McLaren"/>
              <a:ea typeface="McLaren"/>
              <a:cs typeface="McLaren"/>
              <a:sym typeface="McLare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99" name="Shape 99"/>
        <p:cNvGrpSpPr/>
        <p:nvPr/>
      </p:nvGrpSpPr>
      <p:grpSpPr>
        <a:xfrm>
          <a:off x="0" y="0"/>
          <a:ext cx="0" cy="0"/>
          <a:chOff x="0" y="0"/>
          <a:chExt cx="0" cy="0"/>
        </a:xfrm>
      </p:grpSpPr>
      <p:pic>
        <p:nvPicPr>
          <p:cNvPr id="100" name="Google Shape;100;p18"/>
          <p:cNvPicPr preferRelativeResize="0"/>
          <p:nvPr/>
        </p:nvPicPr>
        <p:blipFill>
          <a:blip r:embed="rId3">
            <a:alphaModFix/>
          </a:blip>
          <a:stretch>
            <a:fillRect/>
          </a:stretch>
        </p:blipFill>
        <p:spPr>
          <a:xfrm>
            <a:off x="437075" y="988050"/>
            <a:ext cx="8204948" cy="3670374"/>
          </a:xfrm>
          <a:prstGeom prst="rect">
            <a:avLst/>
          </a:prstGeom>
          <a:noFill/>
          <a:ln>
            <a:noFill/>
          </a:ln>
        </p:spPr>
      </p:pic>
      <p:sp>
        <p:nvSpPr>
          <p:cNvPr id="101" name="Google Shape;101;p18"/>
          <p:cNvSpPr txBox="1"/>
          <p:nvPr/>
        </p:nvSpPr>
        <p:spPr>
          <a:xfrm>
            <a:off x="543450" y="637825"/>
            <a:ext cx="8057100" cy="3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3F3F3"/>
                </a:solidFill>
                <a:latin typeface="McLaren"/>
                <a:ea typeface="McLaren"/>
                <a:cs typeface="McLaren"/>
                <a:sym typeface="McLaren"/>
              </a:rPr>
              <a:t>Required: 20 Math credits (4 semesters, 2 years), Math I is required</a:t>
            </a:r>
            <a:endParaRPr>
              <a:solidFill>
                <a:srgbClr val="F3F3F3"/>
              </a:solidFill>
              <a:latin typeface="McLaren"/>
              <a:ea typeface="McLaren"/>
              <a:cs typeface="McLaren"/>
              <a:sym typeface="McLaren"/>
            </a:endParaRPr>
          </a:p>
        </p:txBody>
      </p:sp>
      <p:sp>
        <p:nvSpPr>
          <p:cNvPr id="102" name="Google Shape;102;p18"/>
          <p:cNvSpPr txBox="1"/>
          <p:nvPr/>
        </p:nvSpPr>
        <p:spPr>
          <a:xfrm>
            <a:off x="2118500" y="4617100"/>
            <a:ext cx="479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4th year math courses also on AP/Honors slide</a:t>
            </a:r>
            <a:endParaRPr>
              <a:solidFill>
                <a:srgbClr val="FFFFFF"/>
              </a:solidFill>
            </a:endParaRPr>
          </a:p>
        </p:txBody>
      </p:sp>
      <p:sp>
        <p:nvSpPr>
          <p:cNvPr id="103" name="Google Shape;103;p18"/>
          <p:cNvSpPr txBox="1"/>
          <p:nvPr/>
        </p:nvSpPr>
        <p:spPr>
          <a:xfrm>
            <a:off x="5356400" y="4021175"/>
            <a:ext cx="1370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highlight>
                  <a:srgbClr val="FFFFFF"/>
                </a:highlight>
              </a:rPr>
              <a:t> </a:t>
            </a:r>
            <a:r>
              <a:rPr lang="en" sz="1200" u="sng">
                <a:solidFill>
                  <a:schemeClr val="hlink"/>
                </a:solidFill>
                <a:highlight>
                  <a:srgbClr val="FFFFFF"/>
                </a:highlight>
                <a:hlinkClick r:id="rId4"/>
              </a:rPr>
              <a:t>AP Calculus AB</a:t>
            </a:r>
            <a:r>
              <a:rPr lang="en" sz="1200">
                <a:highlight>
                  <a:srgbClr val="FFFFFF"/>
                </a:highlight>
              </a:rPr>
              <a:t>   </a:t>
            </a:r>
            <a:endParaRPr sz="1200">
              <a:highlight>
                <a:srgbClr val="FFFFFF"/>
              </a:highlight>
            </a:endParaRPr>
          </a:p>
        </p:txBody>
      </p:sp>
      <p:sp>
        <p:nvSpPr>
          <p:cNvPr id="104" name="Google Shape;104;p18"/>
          <p:cNvSpPr txBox="1"/>
          <p:nvPr/>
        </p:nvSpPr>
        <p:spPr>
          <a:xfrm>
            <a:off x="3712725" y="2767375"/>
            <a:ext cx="119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ighlight>
                  <a:srgbClr val="FFFFFF"/>
                </a:highlight>
                <a:hlinkClick r:id="rId5"/>
              </a:rPr>
              <a:t>Math III</a:t>
            </a:r>
            <a:endParaRPr>
              <a:highlight>
                <a:srgbClr val="FFFFFF"/>
              </a:highlight>
            </a:endParaRPr>
          </a:p>
        </p:txBody>
      </p:sp>
      <p:sp>
        <p:nvSpPr>
          <p:cNvPr id="105" name="Google Shape;105;p18"/>
          <p:cNvSpPr txBox="1"/>
          <p:nvPr>
            <p:ph type="title"/>
          </p:nvPr>
        </p:nvSpPr>
        <p:spPr>
          <a:xfrm>
            <a:off x="208475" y="651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cLaren"/>
                <a:ea typeface="McLaren"/>
                <a:cs typeface="McLaren"/>
                <a:sym typeface="McLaren"/>
              </a:rPr>
              <a:t>Math and Computer Science Department</a:t>
            </a:r>
            <a:endParaRPr b="1">
              <a:solidFill>
                <a:srgbClr val="FFFFFF"/>
              </a:solidFill>
              <a:latin typeface="McLaren"/>
              <a:ea typeface="McLaren"/>
              <a:cs typeface="McLaren"/>
              <a:sym typeface="McLaren"/>
            </a:endParaRPr>
          </a:p>
        </p:txBody>
      </p:sp>
      <p:sp>
        <p:nvSpPr>
          <p:cNvPr id="106" name="Google Shape;106;p18"/>
          <p:cNvSpPr txBox="1"/>
          <p:nvPr/>
        </p:nvSpPr>
        <p:spPr>
          <a:xfrm>
            <a:off x="2721975" y="3368050"/>
            <a:ext cx="123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ighlight>
                  <a:srgbClr val="FFFFFF"/>
                </a:highlight>
                <a:hlinkClick r:id="rId6"/>
              </a:rPr>
              <a:t>Precalculus</a:t>
            </a:r>
            <a:endParaRPr>
              <a:highlight>
                <a:srgbClr val="FFFFFF"/>
              </a:highlight>
            </a:endParaRPr>
          </a:p>
        </p:txBody>
      </p:sp>
      <p:sp>
        <p:nvSpPr>
          <p:cNvPr id="107" name="Google Shape;107;p18"/>
          <p:cNvSpPr txBox="1"/>
          <p:nvPr/>
        </p:nvSpPr>
        <p:spPr>
          <a:xfrm>
            <a:off x="6207125" y="3375700"/>
            <a:ext cx="1522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u="sng">
                <a:solidFill>
                  <a:schemeClr val="hlink"/>
                </a:solidFill>
                <a:highlight>
                  <a:srgbClr val="FFFFFF"/>
                </a:highlight>
                <a:hlinkClick r:id="rId7"/>
              </a:rPr>
              <a:t>Honors Analysis</a:t>
            </a:r>
            <a:endParaRPr sz="1300">
              <a:highlight>
                <a:srgbClr val="FFFFFF"/>
              </a:highlight>
            </a:endParaRPr>
          </a:p>
        </p:txBody>
      </p:sp>
      <p:sp>
        <p:nvSpPr>
          <p:cNvPr id="108" name="Google Shape;108;p18"/>
          <p:cNvSpPr txBox="1"/>
          <p:nvPr/>
        </p:nvSpPr>
        <p:spPr>
          <a:xfrm>
            <a:off x="4434275" y="1586225"/>
            <a:ext cx="144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ighlight>
                  <a:srgbClr val="FFFFFF"/>
                </a:highlight>
                <a:hlinkClick r:id="rId8"/>
              </a:rPr>
              <a:t>Math I Honors </a:t>
            </a:r>
            <a:endParaRPr>
              <a:highlight>
                <a:srgbClr val="FFFFFF"/>
              </a:highlight>
            </a:endParaRPr>
          </a:p>
        </p:txBody>
      </p:sp>
      <p:sp>
        <p:nvSpPr>
          <p:cNvPr id="109" name="Google Shape;109;p18"/>
          <p:cNvSpPr txBox="1"/>
          <p:nvPr/>
        </p:nvSpPr>
        <p:spPr>
          <a:xfrm>
            <a:off x="6015700" y="1540025"/>
            <a:ext cx="1617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50" u="sng">
                <a:solidFill>
                  <a:schemeClr val="hlink"/>
                </a:solidFill>
                <a:highlight>
                  <a:srgbClr val="FFFFFF"/>
                </a:highlight>
                <a:hlinkClick r:id="rId9"/>
              </a:rPr>
              <a:t>Math I  (Theoretical) Honors</a:t>
            </a:r>
            <a:r>
              <a:rPr lang="en" sz="1150">
                <a:highlight>
                  <a:srgbClr val="FFFFFF"/>
                </a:highlight>
              </a:rPr>
              <a:t> </a:t>
            </a:r>
            <a:endParaRPr sz="1150">
              <a:highlight>
                <a:srgbClr val="FFFFFF"/>
              </a:highlight>
            </a:endParaRPr>
          </a:p>
        </p:txBody>
      </p:sp>
      <p:sp>
        <p:nvSpPr>
          <p:cNvPr id="110" name="Google Shape;110;p18"/>
          <p:cNvSpPr txBox="1"/>
          <p:nvPr/>
        </p:nvSpPr>
        <p:spPr>
          <a:xfrm>
            <a:off x="6015700" y="2154925"/>
            <a:ext cx="1660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u="sng">
                <a:solidFill>
                  <a:schemeClr val="hlink"/>
                </a:solidFill>
                <a:highlight>
                  <a:srgbClr val="FFFFFF"/>
                </a:highlight>
                <a:hlinkClick r:id="rId10"/>
              </a:rPr>
              <a:t>Math 2  (Theoretical) Honors</a:t>
            </a:r>
            <a:endParaRPr sz="1100">
              <a:highlight>
                <a:srgbClr val="FFFFFF"/>
              </a:highlight>
            </a:endParaRPr>
          </a:p>
        </p:txBody>
      </p:sp>
      <p:sp>
        <p:nvSpPr>
          <p:cNvPr id="111" name="Google Shape;111;p18"/>
          <p:cNvSpPr txBox="1"/>
          <p:nvPr/>
        </p:nvSpPr>
        <p:spPr>
          <a:xfrm>
            <a:off x="2678775" y="1570775"/>
            <a:ext cx="1248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u="sng">
                <a:solidFill>
                  <a:schemeClr val="hlink"/>
                </a:solidFill>
                <a:highlight>
                  <a:srgbClr val="FFFFFF"/>
                </a:highlight>
                <a:hlinkClick r:id="rId11"/>
              </a:rPr>
              <a:t>Math I</a:t>
            </a:r>
            <a:endParaRPr sz="1600">
              <a:highlight>
                <a:srgbClr val="FFFFFF"/>
              </a:highlight>
            </a:endParaRPr>
          </a:p>
        </p:txBody>
      </p:sp>
      <p:sp>
        <p:nvSpPr>
          <p:cNvPr id="112" name="Google Shape;112;p18"/>
          <p:cNvSpPr txBox="1"/>
          <p:nvPr/>
        </p:nvSpPr>
        <p:spPr>
          <a:xfrm>
            <a:off x="2678775" y="2169425"/>
            <a:ext cx="1248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u="sng">
                <a:solidFill>
                  <a:schemeClr val="hlink"/>
                </a:solidFill>
                <a:highlight>
                  <a:srgbClr val="FFFFFF"/>
                </a:highlight>
                <a:hlinkClick r:id="rId12"/>
              </a:rPr>
              <a:t>Math II</a:t>
            </a:r>
            <a:endParaRPr sz="1600">
              <a:highlight>
                <a:srgbClr val="FFFFFF"/>
              </a:highlight>
            </a:endParaRPr>
          </a:p>
        </p:txBody>
      </p:sp>
      <p:sp>
        <p:nvSpPr>
          <p:cNvPr id="113" name="Google Shape;113;p18"/>
          <p:cNvSpPr txBox="1"/>
          <p:nvPr/>
        </p:nvSpPr>
        <p:spPr>
          <a:xfrm>
            <a:off x="7172400" y="4044275"/>
            <a:ext cx="1617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u="sng">
                <a:solidFill>
                  <a:schemeClr val="hlink"/>
                </a:solidFill>
                <a:highlight>
                  <a:srgbClr val="FFFFFF"/>
                </a:highlight>
                <a:hlinkClick r:id="rId13"/>
              </a:rPr>
              <a:t>AP Calculus </a:t>
            </a:r>
            <a:r>
              <a:rPr lang="en" sz="1300" u="sng">
                <a:solidFill>
                  <a:schemeClr val="hlink"/>
                </a:solidFill>
                <a:highlight>
                  <a:schemeClr val="lt1"/>
                </a:highlight>
                <a:hlinkClick r:id="rId14"/>
              </a:rPr>
              <a:t>BC</a:t>
            </a:r>
            <a:r>
              <a:rPr lang="en" sz="1300">
                <a:highlight>
                  <a:schemeClr val="lt1"/>
                </a:highlight>
              </a:rPr>
              <a:t>	</a:t>
            </a:r>
            <a:endParaRPr sz="1300">
              <a:highlight>
                <a:schemeClr val="lt1"/>
              </a:highlight>
            </a:endParaRPr>
          </a:p>
        </p:txBody>
      </p:sp>
      <p:sp>
        <p:nvSpPr>
          <p:cNvPr id="114" name="Google Shape;114;p18"/>
          <p:cNvSpPr txBox="1"/>
          <p:nvPr/>
        </p:nvSpPr>
        <p:spPr>
          <a:xfrm>
            <a:off x="2056500" y="3946375"/>
            <a:ext cx="1370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u="sng">
                <a:solidFill>
                  <a:schemeClr val="hlink"/>
                </a:solidFill>
                <a:highlight>
                  <a:srgbClr val="FFFFFF"/>
                </a:highlight>
                <a:hlinkClick r:id="rId15"/>
              </a:rPr>
              <a:t>AP Computer  </a:t>
            </a:r>
            <a:endParaRPr sz="1000">
              <a:highlight>
                <a:srgbClr val="FFFFFF"/>
              </a:highlight>
            </a:endParaRPr>
          </a:p>
          <a:p>
            <a:pPr indent="0" lvl="0" marL="0" rtl="0" algn="ctr">
              <a:spcBef>
                <a:spcPts val="0"/>
              </a:spcBef>
              <a:spcAft>
                <a:spcPts val="0"/>
              </a:spcAft>
              <a:buNone/>
            </a:pPr>
            <a:r>
              <a:rPr lang="en" sz="1000" u="sng">
                <a:solidFill>
                  <a:schemeClr val="hlink"/>
                </a:solidFill>
                <a:highlight>
                  <a:srgbClr val="FFFFFF"/>
                </a:highlight>
                <a:hlinkClick r:id="rId16"/>
              </a:rPr>
              <a:t>Science Principles</a:t>
            </a:r>
            <a:endParaRPr sz="700">
              <a:highlight>
                <a:srgbClr val="FFFFFF"/>
              </a:highlight>
            </a:endParaRPr>
          </a:p>
        </p:txBody>
      </p:sp>
      <p:sp>
        <p:nvSpPr>
          <p:cNvPr id="115" name="Google Shape;115;p18"/>
          <p:cNvSpPr txBox="1"/>
          <p:nvPr/>
        </p:nvSpPr>
        <p:spPr>
          <a:xfrm>
            <a:off x="4439650" y="2192250"/>
            <a:ext cx="137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ighlight>
                  <a:srgbClr val="FFFFFF"/>
                </a:highlight>
                <a:hlinkClick r:id="rId17"/>
              </a:rPr>
              <a:t>Math II Honors</a:t>
            </a:r>
            <a:endParaRPr>
              <a:highlight>
                <a:srgbClr val="FFFFFF"/>
              </a:highlight>
            </a:endParaRPr>
          </a:p>
        </p:txBody>
      </p:sp>
      <p:sp>
        <p:nvSpPr>
          <p:cNvPr id="116" name="Google Shape;116;p18"/>
          <p:cNvSpPr txBox="1"/>
          <p:nvPr/>
        </p:nvSpPr>
        <p:spPr>
          <a:xfrm>
            <a:off x="3583000" y="3968725"/>
            <a:ext cx="16173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50" u="sng">
                <a:solidFill>
                  <a:schemeClr val="hlink"/>
                </a:solidFill>
                <a:highlight>
                  <a:srgbClr val="FFFFFF"/>
                </a:highlight>
                <a:hlinkClick r:id="rId18"/>
              </a:rPr>
              <a:t>AP Computer Science A</a:t>
            </a:r>
            <a:endParaRPr sz="1250">
              <a:highlight>
                <a:srgbClr val="FFFFFF"/>
              </a:highlight>
            </a:endParaRPr>
          </a:p>
        </p:txBody>
      </p:sp>
      <p:sp>
        <p:nvSpPr>
          <p:cNvPr id="117" name="Google Shape;117;p18"/>
          <p:cNvSpPr txBox="1"/>
          <p:nvPr/>
        </p:nvSpPr>
        <p:spPr>
          <a:xfrm>
            <a:off x="4495900" y="3356175"/>
            <a:ext cx="124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ighlight>
                  <a:srgbClr val="FFFFFF"/>
                </a:highlight>
                <a:hlinkClick r:id="rId19"/>
              </a:rPr>
              <a:t>AP Statistics</a:t>
            </a:r>
            <a:endParaRPr>
              <a:highlight>
                <a:srgbClr val="FFFFFF"/>
              </a:highlight>
            </a:endParaRPr>
          </a:p>
        </p:txBody>
      </p:sp>
      <p:sp>
        <p:nvSpPr>
          <p:cNvPr id="118" name="Google Shape;118;p18"/>
          <p:cNvSpPr txBox="1"/>
          <p:nvPr/>
        </p:nvSpPr>
        <p:spPr>
          <a:xfrm>
            <a:off x="5228300" y="2778100"/>
            <a:ext cx="1498500" cy="39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50" u="sng">
                <a:solidFill>
                  <a:schemeClr val="hlink"/>
                </a:solidFill>
                <a:highlight>
                  <a:srgbClr val="FFFFFF"/>
                </a:highlight>
                <a:hlinkClick r:id="rId20"/>
              </a:rPr>
              <a:t>Math III Honors</a:t>
            </a:r>
            <a:endParaRPr sz="1350">
              <a:highlight>
                <a:srgbClr val="FFFFFF"/>
              </a:highlight>
            </a:endParaRPr>
          </a:p>
        </p:txBody>
      </p:sp>
      <p:grpSp>
        <p:nvGrpSpPr>
          <p:cNvPr id="119" name="Google Shape;119;p18"/>
          <p:cNvGrpSpPr/>
          <p:nvPr/>
        </p:nvGrpSpPr>
        <p:grpSpPr>
          <a:xfrm>
            <a:off x="6484200" y="4651950"/>
            <a:ext cx="2659800" cy="452300"/>
            <a:chOff x="6484200" y="4651950"/>
            <a:chExt cx="2659800" cy="452300"/>
          </a:xfrm>
        </p:grpSpPr>
        <p:sp>
          <p:nvSpPr>
            <p:cNvPr id="120" name="Google Shape;120;p18"/>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21"/>
                </a:rPr>
                <a:t>Back to “Homepage”</a:t>
              </a:r>
              <a:endParaRPr b="1">
                <a:solidFill>
                  <a:srgbClr val="F3F3F3"/>
                </a:solidFill>
                <a:latin typeface="McLaren"/>
                <a:ea typeface="McLaren"/>
                <a:cs typeface="McLaren"/>
                <a:sym typeface="McLaren"/>
              </a:endParaRPr>
            </a:p>
          </p:txBody>
        </p:sp>
        <p:pic>
          <p:nvPicPr>
            <p:cNvPr id="121" name="Google Shape;121;p18"/>
            <p:cNvPicPr preferRelativeResize="0"/>
            <p:nvPr/>
          </p:nvPicPr>
          <p:blipFill>
            <a:blip r:embed="rId22">
              <a:alphaModFix/>
            </a:blip>
            <a:stretch>
              <a:fillRect/>
            </a:stretch>
          </p:blipFill>
          <p:spPr>
            <a:xfrm>
              <a:off x="6694025" y="4651950"/>
              <a:ext cx="452300" cy="452300"/>
            </a:xfrm>
            <a:prstGeom prst="rect">
              <a:avLst/>
            </a:prstGeom>
            <a:noFill/>
            <a:ln>
              <a:noFill/>
            </a:ln>
          </p:spPr>
        </p:pic>
      </p:grpSp>
      <p:sp>
        <p:nvSpPr>
          <p:cNvPr id="122" name="Google Shape;122;p18">
            <a:hlinkClick r:id="rId23"/>
          </p:cNvPr>
          <p:cNvSpPr txBox="1"/>
          <p:nvPr/>
        </p:nvSpPr>
        <p:spPr>
          <a:xfrm>
            <a:off x="808488" y="1418375"/>
            <a:ext cx="1248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u="sng">
                <a:solidFill>
                  <a:schemeClr val="hlink"/>
                </a:solidFill>
                <a:highlight>
                  <a:srgbClr val="FFFFFF"/>
                </a:highlight>
                <a:hlinkClick r:id="rId24"/>
              </a:rPr>
              <a:t>Math I</a:t>
            </a:r>
            <a:r>
              <a:rPr lang="en" sz="1600" u="sng">
                <a:solidFill>
                  <a:schemeClr val="hlink"/>
                </a:solidFill>
                <a:highlight>
                  <a:srgbClr val="FFFFFF"/>
                </a:highlight>
                <a:hlinkClick r:id="rId25"/>
              </a:rPr>
              <a:t> A</a:t>
            </a:r>
            <a:endParaRPr sz="1600">
              <a:highlight>
                <a:srgbClr val="FFFFFF"/>
              </a:highlight>
            </a:endParaRPr>
          </a:p>
        </p:txBody>
      </p:sp>
      <p:sp>
        <p:nvSpPr>
          <p:cNvPr id="123" name="Google Shape;123;p18"/>
          <p:cNvSpPr txBox="1"/>
          <p:nvPr/>
        </p:nvSpPr>
        <p:spPr>
          <a:xfrm>
            <a:off x="880025" y="1990825"/>
            <a:ext cx="12345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700" u="sng">
                <a:solidFill>
                  <a:schemeClr val="hlink"/>
                </a:solidFill>
                <a:highlight>
                  <a:schemeClr val="lt1"/>
                </a:highlight>
                <a:hlinkClick r:id="rId26"/>
              </a:rPr>
              <a:t>Math I </a:t>
            </a:r>
            <a:r>
              <a:rPr lang="en" sz="1600" u="sng">
                <a:solidFill>
                  <a:schemeClr val="hlink"/>
                </a:solidFill>
                <a:hlinkClick r:id="rId27"/>
              </a:rPr>
              <a:t>B</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127" name="Shape 127"/>
        <p:cNvGrpSpPr/>
        <p:nvPr/>
      </p:nvGrpSpPr>
      <p:grpSpPr>
        <a:xfrm>
          <a:off x="0" y="0"/>
          <a:ext cx="0" cy="0"/>
          <a:chOff x="0" y="0"/>
          <a:chExt cx="0" cy="0"/>
        </a:xfrm>
      </p:grpSpPr>
      <p:sp>
        <p:nvSpPr>
          <p:cNvPr id="128" name="Google Shape;128;p19"/>
          <p:cNvSpPr txBox="1"/>
          <p:nvPr>
            <p:ph type="title"/>
          </p:nvPr>
        </p:nvSpPr>
        <p:spPr>
          <a:xfrm>
            <a:off x="-634250" y="76200"/>
            <a:ext cx="6798600" cy="585900"/>
          </a:xfrm>
          <a:prstGeom prst="rect">
            <a:avLst/>
          </a:prstGeom>
          <a:solidFill>
            <a:schemeClr val="accent6"/>
          </a:solidFill>
        </p:spPr>
        <p:txBody>
          <a:bodyPr anchorCtr="0" anchor="t" bIns="91425" lIns="91425" spcFirstLastPara="1" rIns="91425" wrap="square" tIns="91425">
            <a:noAutofit/>
          </a:bodyPr>
          <a:lstStyle/>
          <a:p>
            <a:pPr indent="0" lvl="0" marL="0" rtl="0" algn="r">
              <a:spcBef>
                <a:spcPts val="0"/>
              </a:spcBef>
              <a:spcAft>
                <a:spcPts val="0"/>
              </a:spcAft>
              <a:buNone/>
            </a:pPr>
            <a:r>
              <a:rPr b="1" lang="en">
                <a:latin typeface="McLaren"/>
                <a:ea typeface="McLaren"/>
                <a:cs typeface="McLaren"/>
                <a:sym typeface="McLaren"/>
              </a:rPr>
              <a:t>Career Technical Education (CTE)</a:t>
            </a:r>
            <a:endParaRPr b="1">
              <a:solidFill>
                <a:srgbClr val="FFFFFF"/>
              </a:solidFill>
              <a:latin typeface="McLaren"/>
              <a:ea typeface="McLaren"/>
              <a:cs typeface="McLaren"/>
              <a:sym typeface="McLaren"/>
            </a:endParaRPr>
          </a:p>
        </p:txBody>
      </p:sp>
      <p:sp>
        <p:nvSpPr>
          <p:cNvPr id="129" name="Google Shape;129;p19"/>
          <p:cNvSpPr txBox="1"/>
          <p:nvPr>
            <p:ph idx="2" type="body"/>
          </p:nvPr>
        </p:nvSpPr>
        <p:spPr>
          <a:xfrm>
            <a:off x="120800" y="735575"/>
            <a:ext cx="2612400" cy="3301800"/>
          </a:xfrm>
          <a:prstGeom prst="rect">
            <a:avLst/>
          </a:prstGeom>
        </p:spPr>
        <p:txBody>
          <a:bodyPr anchorCtr="0" anchor="t" bIns="91425" lIns="91425" spcFirstLastPara="1" rIns="91425" wrap="square" tIns="91425">
            <a:noAutofit/>
          </a:bodyPr>
          <a:lstStyle/>
          <a:p>
            <a:pPr indent="-279400" lvl="0" marL="228600" rtl="0" algn="l">
              <a:lnSpc>
                <a:spcPct val="150000"/>
              </a:lnSpc>
              <a:spcBef>
                <a:spcPts val="0"/>
              </a:spcBef>
              <a:spcAft>
                <a:spcPts val="0"/>
              </a:spcAft>
              <a:buClr>
                <a:srgbClr val="FFFFFF"/>
              </a:buClr>
              <a:buSzPts val="1700"/>
              <a:buFont typeface="McLaren"/>
              <a:buChar char="●"/>
            </a:pPr>
            <a:r>
              <a:rPr b="1" lang="en" sz="1700" u="sng">
                <a:solidFill>
                  <a:srgbClr val="00FFFF"/>
                </a:solidFill>
                <a:latin typeface="McLaren"/>
                <a:ea typeface="McLaren"/>
                <a:cs typeface="McLaren"/>
                <a:sym typeface="McLaren"/>
                <a:hlinkClick r:id="rId3">
                  <a:extLst>
                    <a:ext uri="{A12FA001-AC4F-418D-AE19-62706E023703}">
                      <ahyp:hlinkClr val="tx"/>
                    </a:ext>
                  </a:extLst>
                </a:hlinkClick>
              </a:rPr>
              <a:t>Education</a:t>
            </a:r>
            <a:r>
              <a:rPr b="1" lang="en" sz="1700" u="sng">
                <a:solidFill>
                  <a:srgbClr val="FFFFFF"/>
                </a:solidFill>
                <a:latin typeface="McLaren"/>
                <a:ea typeface="McLaren"/>
                <a:cs typeface="McLaren"/>
                <a:sym typeface="McLaren"/>
                <a:hlinkClick r:id="rId4">
                  <a:extLst>
                    <a:ext uri="{A12FA001-AC4F-418D-AE19-62706E023703}">
                      <ahyp:hlinkClr val="tx"/>
                    </a:ext>
                  </a:extLst>
                </a:hlinkClick>
              </a:rPr>
              <a:t> </a:t>
            </a:r>
            <a:r>
              <a:rPr b="1" lang="en" sz="1700">
                <a:solidFill>
                  <a:srgbClr val="FFFFFF"/>
                </a:solidFill>
                <a:latin typeface="McLaren"/>
                <a:ea typeface="McLaren"/>
                <a:cs typeface="McLaren"/>
                <a:sym typeface="McLaren"/>
              </a:rPr>
              <a:t>(Child Development)</a:t>
            </a:r>
            <a:endParaRPr b="1" sz="1700">
              <a:solidFill>
                <a:srgbClr val="FFFFFF"/>
              </a:solidFill>
              <a:latin typeface="McLaren"/>
              <a:ea typeface="McLaren"/>
              <a:cs typeface="McLaren"/>
              <a:sym typeface="McLaren"/>
            </a:endParaRPr>
          </a:p>
          <a:p>
            <a:pPr indent="-285750" lvl="0" marL="228600" rtl="0" algn="l">
              <a:lnSpc>
                <a:spcPct val="150000"/>
              </a:lnSpc>
              <a:spcBef>
                <a:spcPts val="0"/>
              </a:spcBef>
              <a:spcAft>
                <a:spcPts val="0"/>
              </a:spcAft>
              <a:buClr>
                <a:srgbClr val="FFFFFF"/>
              </a:buClr>
              <a:buSzPts val="1800"/>
              <a:buFont typeface="McLaren"/>
              <a:buChar char="●"/>
            </a:pPr>
            <a:r>
              <a:rPr b="1" lang="en" sz="1700">
                <a:solidFill>
                  <a:srgbClr val="FFFFFF"/>
                </a:solidFill>
                <a:latin typeface="McLaren"/>
                <a:ea typeface="McLaren"/>
                <a:cs typeface="McLaren"/>
                <a:sym typeface="McLaren"/>
              </a:rPr>
              <a:t>Cabinetry, </a:t>
            </a:r>
            <a:r>
              <a:rPr b="1" lang="en" sz="1500">
                <a:solidFill>
                  <a:srgbClr val="FFFFFF"/>
                </a:solidFill>
                <a:latin typeface="McLaren"/>
                <a:ea typeface="McLaren"/>
                <a:cs typeface="McLaren"/>
                <a:sym typeface="McLaren"/>
              </a:rPr>
              <a:t>Millwork &amp; Woodworking</a:t>
            </a:r>
            <a:endParaRPr b="1" sz="1500">
              <a:solidFill>
                <a:srgbClr val="FFFFFF"/>
              </a:solidFill>
              <a:latin typeface="McLaren"/>
              <a:ea typeface="McLaren"/>
              <a:cs typeface="McLaren"/>
              <a:sym typeface="McLaren"/>
            </a:endParaRPr>
          </a:p>
          <a:p>
            <a:pPr indent="-266700" lvl="0" marL="228600" rtl="0" algn="l">
              <a:lnSpc>
                <a:spcPct val="150000"/>
              </a:lnSpc>
              <a:spcBef>
                <a:spcPts val="0"/>
              </a:spcBef>
              <a:spcAft>
                <a:spcPts val="0"/>
              </a:spcAft>
              <a:buClr>
                <a:srgbClr val="00FFFF"/>
              </a:buClr>
              <a:buSzPts val="1500"/>
              <a:buFont typeface="McLaren"/>
              <a:buChar char="●"/>
            </a:pPr>
            <a:r>
              <a:rPr b="1" lang="en" sz="1500" u="sng">
                <a:solidFill>
                  <a:srgbClr val="00FFFF"/>
                </a:solidFill>
                <a:latin typeface="McLaren"/>
                <a:ea typeface="McLaren"/>
                <a:cs typeface="McLaren"/>
                <a:sym typeface="McLaren"/>
                <a:hlinkClick r:id="rId5">
                  <a:extLst>
                    <a:ext uri="{A12FA001-AC4F-418D-AE19-62706E023703}">
                      <ahyp:hlinkClr val="tx"/>
                    </a:ext>
                  </a:extLst>
                </a:hlinkClick>
              </a:rPr>
              <a:t>Food Service &amp; Hospitality</a:t>
            </a:r>
            <a:endParaRPr b="1" sz="1500">
              <a:solidFill>
                <a:srgbClr val="00FFFF"/>
              </a:solidFill>
              <a:latin typeface="McLaren"/>
              <a:ea typeface="McLaren"/>
              <a:cs typeface="McLaren"/>
              <a:sym typeface="McLaren"/>
            </a:endParaRPr>
          </a:p>
          <a:p>
            <a:pPr indent="-266700" lvl="0" marL="228600" rtl="0" algn="l">
              <a:lnSpc>
                <a:spcPct val="150000"/>
              </a:lnSpc>
              <a:spcBef>
                <a:spcPts val="0"/>
              </a:spcBef>
              <a:spcAft>
                <a:spcPts val="0"/>
              </a:spcAft>
              <a:buClr>
                <a:srgbClr val="FFFFFF"/>
              </a:buClr>
              <a:buSzPts val="1500"/>
              <a:buFont typeface="McLaren"/>
              <a:buChar char="●"/>
            </a:pPr>
            <a:r>
              <a:rPr b="1" lang="en" sz="1500" u="sng">
                <a:solidFill>
                  <a:srgbClr val="00FFFF"/>
                </a:solidFill>
                <a:latin typeface="McLaren"/>
                <a:ea typeface="McLaren"/>
                <a:cs typeface="McLaren"/>
                <a:sym typeface="McLaren"/>
                <a:hlinkClick r:id="rId6">
                  <a:extLst>
                    <a:ext uri="{A12FA001-AC4F-418D-AE19-62706E023703}">
                      <ahyp:hlinkClr val="tx"/>
                    </a:ext>
                  </a:extLst>
                </a:hlinkClick>
              </a:rPr>
              <a:t>F</a:t>
            </a:r>
            <a:r>
              <a:rPr b="1" lang="en" sz="1500" u="sng">
                <a:solidFill>
                  <a:srgbClr val="00FFFF"/>
                </a:solidFill>
                <a:latin typeface="McLaren"/>
                <a:ea typeface="McLaren"/>
                <a:cs typeface="McLaren"/>
                <a:sym typeface="McLaren"/>
                <a:hlinkClick r:id="rId7">
                  <a:extLst>
                    <a:ext uri="{A12FA001-AC4F-418D-AE19-62706E023703}">
                      <ahyp:hlinkClr val="tx"/>
                    </a:ext>
                  </a:extLst>
                </a:hlinkClick>
              </a:rPr>
              <a:t>ashion Design &amp; Merchandising</a:t>
            </a:r>
            <a:endParaRPr b="1" sz="1500">
              <a:solidFill>
                <a:srgbClr val="00FFFF"/>
              </a:solidFill>
              <a:latin typeface="McLaren"/>
              <a:ea typeface="McLaren"/>
              <a:cs typeface="McLaren"/>
              <a:sym typeface="McLaren"/>
            </a:endParaRPr>
          </a:p>
          <a:p>
            <a:pPr indent="-266700" lvl="0" marL="228600" rtl="0" algn="l">
              <a:lnSpc>
                <a:spcPct val="150000"/>
              </a:lnSpc>
              <a:spcBef>
                <a:spcPts val="0"/>
              </a:spcBef>
              <a:spcAft>
                <a:spcPts val="0"/>
              </a:spcAft>
              <a:buClr>
                <a:srgbClr val="FFFFFF"/>
              </a:buClr>
              <a:buSzPts val="1500"/>
              <a:buFont typeface="McLaren"/>
              <a:buChar char="●"/>
            </a:pPr>
            <a:r>
              <a:rPr b="1" lang="en" sz="1500">
                <a:solidFill>
                  <a:srgbClr val="FFFFFF"/>
                </a:solidFill>
                <a:latin typeface="McLaren"/>
                <a:ea typeface="McLaren"/>
                <a:cs typeface="McLaren"/>
                <a:sym typeface="McLaren"/>
              </a:rPr>
              <a:t>Residential &amp; Commercial Construction</a:t>
            </a:r>
            <a:endParaRPr b="1" sz="1900">
              <a:solidFill>
                <a:srgbClr val="FFFFFF"/>
              </a:solidFill>
              <a:latin typeface="McLaren"/>
              <a:ea typeface="McLaren"/>
              <a:cs typeface="McLaren"/>
              <a:sym typeface="McLaren"/>
            </a:endParaRPr>
          </a:p>
        </p:txBody>
      </p:sp>
      <p:sp>
        <p:nvSpPr>
          <p:cNvPr id="130" name="Google Shape;130;p19"/>
          <p:cNvSpPr txBox="1"/>
          <p:nvPr>
            <p:ph idx="2" type="body"/>
          </p:nvPr>
        </p:nvSpPr>
        <p:spPr>
          <a:xfrm rot="779495">
            <a:off x="6442463" y="465439"/>
            <a:ext cx="2546174" cy="1671223"/>
          </a:xfrm>
          <a:prstGeom prst="rect">
            <a:avLst/>
          </a:prstGeom>
          <a:gradFill>
            <a:gsLst>
              <a:gs pos="0">
                <a:srgbClr val="FFFFFF"/>
              </a:gs>
              <a:gs pos="100000">
                <a:srgbClr val="B3B3B3"/>
              </a:gs>
            </a:gsLst>
            <a:path path="circle">
              <a:fillToRect b="50%" l="50%" r="50%" t="50%"/>
            </a:path>
            <a:tileRect/>
          </a:gradFill>
          <a:ln cap="flat" cmpd="sng" w="2857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rgbClr val="434343"/>
                </a:solidFill>
                <a:latin typeface="Chewy"/>
                <a:ea typeface="Chewy"/>
                <a:cs typeface="Chewy"/>
                <a:sym typeface="Chewy"/>
              </a:rPr>
              <a:t>- earn college credit at Delta while you’re in high school!</a:t>
            </a:r>
            <a:endParaRPr b="1" sz="1600">
              <a:solidFill>
                <a:srgbClr val="434343"/>
              </a:solidFill>
              <a:latin typeface="Chewy"/>
              <a:ea typeface="Chewy"/>
              <a:cs typeface="Chewy"/>
              <a:sym typeface="Chewy"/>
            </a:endParaRPr>
          </a:p>
          <a:p>
            <a:pPr indent="0" lvl="0" marL="0" rtl="0" algn="l">
              <a:lnSpc>
                <a:spcPct val="100000"/>
              </a:lnSpc>
              <a:spcBef>
                <a:spcPts val="0"/>
              </a:spcBef>
              <a:spcAft>
                <a:spcPts val="0"/>
              </a:spcAft>
              <a:buNone/>
            </a:pPr>
            <a:r>
              <a:rPr b="1" lang="en" sz="1600">
                <a:solidFill>
                  <a:srgbClr val="434343"/>
                </a:solidFill>
                <a:latin typeface="Chewy"/>
                <a:ea typeface="Chewy"/>
                <a:cs typeface="Chewy"/>
                <a:sym typeface="Chewy"/>
              </a:rPr>
              <a:t>- hands-on learning!</a:t>
            </a:r>
            <a:endParaRPr b="1" sz="1600">
              <a:solidFill>
                <a:srgbClr val="434343"/>
              </a:solidFill>
              <a:latin typeface="Chewy"/>
              <a:ea typeface="Chewy"/>
              <a:cs typeface="Chewy"/>
              <a:sym typeface="Chewy"/>
            </a:endParaRPr>
          </a:p>
          <a:p>
            <a:pPr indent="0" lvl="0" marL="0" rtl="0" algn="l">
              <a:lnSpc>
                <a:spcPct val="100000"/>
              </a:lnSpc>
              <a:spcBef>
                <a:spcPts val="0"/>
              </a:spcBef>
              <a:spcAft>
                <a:spcPts val="0"/>
              </a:spcAft>
              <a:buNone/>
            </a:pPr>
            <a:r>
              <a:rPr b="1" lang="en" sz="1600">
                <a:solidFill>
                  <a:srgbClr val="434343"/>
                </a:solidFill>
                <a:latin typeface="Chewy"/>
                <a:ea typeface="Chewy"/>
                <a:cs typeface="Chewy"/>
                <a:sym typeface="Chewy"/>
              </a:rPr>
              <a:t>- earn certifications that make you a viable candidate to work in the field</a:t>
            </a:r>
            <a:endParaRPr b="1" sz="1600">
              <a:solidFill>
                <a:srgbClr val="434343"/>
              </a:solidFill>
              <a:latin typeface="Chewy"/>
              <a:ea typeface="Chewy"/>
              <a:cs typeface="Chewy"/>
              <a:sym typeface="Chewy"/>
            </a:endParaRPr>
          </a:p>
        </p:txBody>
      </p:sp>
      <p:pic>
        <p:nvPicPr>
          <p:cNvPr id="131" name="Google Shape;131;p19"/>
          <p:cNvPicPr preferRelativeResize="0"/>
          <p:nvPr/>
        </p:nvPicPr>
        <p:blipFill>
          <a:blip r:embed="rId8">
            <a:alphaModFix/>
          </a:blip>
          <a:stretch>
            <a:fillRect/>
          </a:stretch>
        </p:blipFill>
        <p:spPr>
          <a:xfrm>
            <a:off x="4003350" y="814512"/>
            <a:ext cx="1661199" cy="849775"/>
          </a:xfrm>
          <a:prstGeom prst="rect">
            <a:avLst/>
          </a:prstGeom>
          <a:noFill/>
          <a:ln>
            <a:noFill/>
          </a:ln>
        </p:spPr>
      </p:pic>
      <p:pic>
        <p:nvPicPr>
          <p:cNvPr id="132" name="Google Shape;132;p19"/>
          <p:cNvPicPr preferRelativeResize="0"/>
          <p:nvPr/>
        </p:nvPicPr>
        <p:blipFill rotWithShape="1">
          <a:blip r:embed="rId9">
            <a:alphaModFix/>
          </a:blip>
          <a:srcRect b="10370" l="20496" r="0" t="0"/>
          <a:stretch/>
        </p:blipFill>
        <p:spPr>
          <a:xfrm>
            <a:off x="2307925" y="814500"/>
            <a:ext cx="1146375" cy="849775"/>
          </a:xfrm>
          <a:prstGeom prst="rect">
            <a:avLst/>
          </a:prstGeom>
          <a:noFill/>
          <a:ln>
            <a:noFill/>
          </a:ln>
        </p:spPr>
      </p:pic>
      <p:pic>
        <p:nvPicPr>
          <p:cNvPr id="133" name="Google Shape;133;p19"/>
          <p:cNvPicPr preferRelativeResize="0"/>
          <p:nvPr/>
        </p:nvPicPr>
        <p:blipFill>
          <a:blip r:embed="rId10">
            <a:alphaModFix/>
          </a:blip>
          <a:stretch>
            <a:fillRect/>
          </a:stretch>
        </p:blipFill>
        <p:spPr>
          <a:xfrm>
            <a:off x="2465950" y="3337700"/>
            <a:ext cx="1146374" cy="764250"/>
          </a:xfrm>
          <a:prstGeom prst="rect">
            <a:avLst/>
          </a:prstGeom>
          <a:noFill/>
          <a:ln>
            <a:noFill/>
          </a:ln>
        </p:spPr>
      </p:pic>
      <p:pic>
        <p:nvPicPr>
          <p:cNvPr id="134" name="Google Shape;134;p19"/>
          <p:cNvPicPr preferRelativeResize="0"/>
          <p:nvPr/>
        </p:nvPicPr>
        <p:blipFill>
          <a:blip r:embed="rId11">
            <a:alphaModFix/>
          </a:blip>
          <a:stretch>
            <a:fillRect/>
          </a:stretch>
        </p:blipFill>
        <p:spPr>
          <a:xfrm>
            <a:off x="7411403" y="3045512"/>
            <a:ext cx="1100922" cy="849774"/>
          </a:xfrm>
          <a:prstGeom prst="rect">
            <a:avLst/>
          </a:prstGeom>
          <a:noFill/>
          <a:ln>
            <a:noFill/>
          </a:ln>
        </p:spPr>
      </p:pic>
      <p:sp>
        <p:nvSpPr>
          <p:cNvPr id="135" name="Google Shape;135;p19"/>
          <p:cNvSpPr txBox="1"/>
          <p:nvPr>
            <p:ph idx="2" type="body"/>
          </p:nvPr>
        </p:nvSpPr>
        <p:spPr>
          <a:xfrm>
            <a:off x="3714700" y="641250"/>
            <a:ext cx="3339300" cy="3662400"/>
          </a:xfrm>
          <a:prstGeom prst="rect">
            <a:avLst/>
          </a:prstGeom>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t/>
            </a:r>
            <a:endParaRPr b="1" sz="1700">
              <a:solidFill>
                <a:schemeClr val="lt1"/>
              </a:solidFill>
              <a:latin typeface="McLaren"/>
              <a:ea typeface="McLaren"/>
              <a:cs typeface="McLaren"/>
              <a:sym typeface="McLaren"/>
            </a:endParaRPr>
          </a:p>
          <a:p>
            <a:pPr indent="0" lvl="0" marL="457200" rtl="0" algn="l">
              <a:lnSpc>
                <a:spcPct val="150000"/>
              </a:lnSpc>
              <a:spcBef>
                <a:spcPts val="0"/>
              </a:spcBef>
              <a:spcAft>
                <a:spcPts val="0"/>
              </a:spcAft>
              <a:buNone/>
            </a:pPr>
            <a:r>
              <a:t/>
            </a:r>
            <a:endParaRPr b="1" sz="1700">
              <a:solidFill>
                <a:schemeClr val="lt1"/>
              </a:solidFill>
              <a:latin typeface="McLaren"/>
              <a:ea typeface="McLaren"/>
              <a:cs typeface="McLaren"/>
              <a:sym typeface="McLaren"/>
            </a:endParaRPr>
          </a:p>
          <a:p>
            <a:pPr indent="0" lvl="0" marL="457200" rtl="0" algn="l">
              <a:lnSpc>
                <a:spcPct val="150000"/>
              </a:lnSpc>
              <a:spcBef>
                <a:spcPts val="0"/>
              </a:spcBef>
              <a:spcAft>
                <a:spcPts val="0"/>
              </a:spcAft>
              <a:buNone/>
            </a:pPr>
            <a:r>
              <a:t/>
            </a:r>
            <a:endParaRPr b="1" sz="1500">
              <a:solidFill>
                <a:schemeClr val="lt1"/>
              </a:solidFill>
              <a:latin typeface="McLaren"/>
              <a:ea typeface="McLaren"/>
              <a:cs typeface="McLaren"/>
              <a:sym typeface="McLaren"/>
            </a:endParaRPr>
          </a:p>
          <a:p>
            <a:pPr indent="-323850" lvl="0" marL="342900" rtl="0" algn="l">
              <a:lnSpc>
                <a:spcPct val="150000"/>
              </a:lnSpc>
              <a:spcBef>
                <a:spcPts val="0"/>
              </a:spcBef>
              <a:spcAft>
                <a:spcPts val="0"/>
              </a:spcAft>
              <a:buClr>
                <a:schemeClr val="lt1"/>
              </a:buClr>
              <a:buSzPts val="1500"/>
              <a:buFont typeface="McLaren"/>
              <a:buChar char="●"/>
            </a:pPr>
            <a:r>
              <a:rPr b="1" lang="en" sz="1500">
                <a:solidFill>
                  <a:schemeClr val="lt1"/>
                </a:solidFill>
                <a:latin typeface="McLaren"/>
                <a:ea typeface="McLaren"/>
                <a:cs typeface="McLaren"/>
                <a:sym typeface="McLaren"/>
              </a:rPr>
              <a:t>Mechanical Systems Installation &amp; Repair</a:t>
            </a:r>
            <a:endParaRPr b="1" sz="1500">
              <a:solidFill>
                <a:schemeClr val="lt1"/>
              </a:solidFill>
              <a:latin typeface="McLaren"/>
              <a:ea typeface="McLaren"/>
              <a:cs typeface="McLaren"/>
              <a:sym typeface="McLaren"/>
            </a:endParaRPr>
          </a:p>
          <a:p>
            <a:pPr indent="-323850" lvl="0" marL="342900" rtl="0" algn="l">
              <a:lnSpc>
                <a:spcPct val="150000"/>
              </a:lnSpc>
              <a:spcBef>
                <a:spcPts val="0"/>
              </a:spcBef>
              <a:spcAft>
                <a:spcPts val="0"/>
              </a:spcAft>
              <a:buClr>
                <a:srgbClr val="00FFFF"/>
              </a:buClr>
              <a:buSzPts val="1500"/>
              <a:buFont typeface="McLaren"/>
              <a:buChar char="●"/>
            </a:pPr>
            <a:r>
              <a:rPr b="1" lang="en" sz="1500" u="sng">
                <a:solidFill>
                  <a:srgbClr val="00FFFF"/>
                </a:solidFill>
                <a:latin typeface="McLaren"/>
                <a:ea typeface="McLaren"/>
                <a:cs typeface="McLaren"/>
                <a:sym typeface="McLaren"/>
                <a:hlinkClick r:id="rId12">
                  <a:extLst>
                    <a:ext uri="{A12FA001-AC4F-418D-AE19-62706E023703}">
                      <ahyp:hlinkClr val="tx"/>
                    </a:ext>
                  </a:extLst>
                </a:hlinkClick>
              </a:rPr>
              <a:t>Engineering Design</a:t>
            </a:r>
            <a:endParaRPr b="1" sz="1500">
              <a:solidFill>
                <a:srgbClr val="00FFFF"/>
              </a:solidFill>
              <a:latin typeface="McLaren"/>
              <a:ea typeface="McLaren"/>
              <a:cs typeface="McLaren"/>
              <a:sym typeface="McLaren"/>
            </a:endParaRPr>
          </a:p>
          <a:p>
            <a:pPr indent="-323850" lvl="0" marL="342900" rtl="0" algn="l">
              <a:lnSpc>
                <a:spcPct val="150000"/>
              </a:lnSpc>
              <a:spcBef>
                <a:spcPts val="0"/>
              </a:spcBef>
              <a:spcAft>
                <a:spcPts val="0"/>
              </a:spcAft>
              <a:buClr>
                <a:srgbClr val="00FFFF"/>
              </a:buClr>
              <a:buSzPts val="1500"/>
              <a:buFont typeface="McLaren"/>
              <a:buChar char="●"/>
            </a:pPr>
            <a:r>
              <a:rPr b="1" lang="en" sz="1500" u="sng">
                <a:solidFill>
                  <a:srgbClr val="00FFFF"/>
                </a:solidFill>
                <a:latin typeface="McLaren"/>
                <a:ea typeface="McLaren"/>
                <a:cs typeface="McLaren"/>
                <a:sym typeface="McLaren"/>
                <a:hlinkClick r:id="rId13">
                  <a:extLst>
                    <a:ext uri="{A12FA001-AC4F-418D-AE19-62706E023703}">
                      <ahyp:hlinkClr val="tx"/>
                    </a:ext>
                  </a:extLst>
                </a:hlinkClick>
              </a:rPr>
              <a:t>Architectural Design</a:t>
            </a:r>
            <a:endParaRPr b="1" sz="1500">
              <a:solidFill>
                <a:srgbClr val="00FFFF"/>
              </a:solidFill>
              <a:latin typeface="McLaren"/>
              <a:ea typeface="McLaren"/>
              <a:cs typeface="McLaren"/>
              <a:sym typeface="McLaren"/>
            </a:endParaRPr>
          </a:p>
          <a:p>
            <a:pPr indent="-323850" lvl="0" marL="342900" rtl="0" algn="l">
              <a:lnSpc>
                <a:spcPct val="150000"/>
              </a:lnSpc>
              <a:spcBef>
                <a:spcPts val="0"/>
              </a:spcBef>
              <a:spcAft>
                <a:spcPts val="0"/>
              </a:spcAft>
              <a:buClr>
                <a:srgbClr val="00FFFF"/>
              </a:buClr>
              <a:buSzPts val="1500"/>
              <a:buFont typeface="McLaren"/>
              <a:buChar char="●"/>
            </a:pPr>
            <a:r>
              <a:rPr b="1" lang="en" sz="1500">
                <a:solidFill>
                  <a:srgbClr val="00FFFF"/>
                </a:solidFill>
                <a:latin typeface="McLaren"/>
                <a:ea typeface="McLaren"/>
                <a:cs typeface="McLaren"/>
                <a:sym typeface="McLaren"/>
              </a:rPr>
              <a:t>Cisco Network Academy</a:t>
            </a:r>
            <a:endParaRPr b="1" sz="1500">
              <a:solidFill>
                <a:srgbClr val="00FFFF"/>
              </a:solidFill>
              <a:latin typeface="McLaren"/>
              <a:ea typeface="McLaren"/>
              <a:cs typeface="McLaren"/>
              <a:sym typeface="McLaren"/>
            </a:endParaRPr>
          </a:p>
          <a:p>
            <a:pPr indent="-323850" lvl="0" marL="342900" rtl="0" algn="l">
              <a:lnSpc>
                <a:spcPct val="150000"/>
              </a:lnSpc>
              <a:spcBef>
                <a:spcPts val="0"/>
              </a:spcBef>
              <a:spcAft>
                <a:spcPts val="0"/>
              </a:spcAft>
              <a:buClr>
                <a:srgbClr val="00FFFF"/>
              </a:buClr>
              <a:buSzPts val="1500"/>
              <a:buFont typeface="McLaren"/>
              <a:buChar char="●"/>
            </a:pPr>
            <a:r>
              <a:rPr b="1" lang="en" sz="1500" u="sng">
                <a:solidFill>
                  <a:srgbClr val="00FFFF"/>
                </a:solidFill>
                <a:latin typeface="McLaren"/>
                <a:ea typeface="McLaren"/>
                <a:cs typeface="McLaren"/>
                <a:sym typeface="McLaren"/>
                <a:hlinkClick r:id="rId14">
                  <a:extLst>
                    <a:ext uri="{A12FA001-AC4F-418D-AE19-62706E023703}">
                      <ahyp:hlinkClr val="tx"/>
                    </a:ext>
                  </a:extLst>
                </a:hlinkClick>
              </a:rPr>
              <a:t>Computer Programming</a:t>
            </a:r>
            <a:endParaRPr b="1" sz="1500">
              <a:solidFill>
                <a:srgbClr val="00FFFF"/>
              </a:solidFill>
              <a:latin typeface="McLaren"/>
              <a:ea typeface="McLaren"/>
              <a:cs typeface="McLaren"/>
              <a:sym typeface="McLaren"/>
            </a:endParaRPr>
          </a:p>
          <a:p>
            <a:pPr indent="-323850" lvl="0" marL="342900" rtl="0" algn="l">
              <a:lnSpc>
                <a:spcPct val="150000"/>
              </a:lnSpc>
              <a:spcBef>
                <a:spcPts val="0"/>
              </a:spcBef>
              <a:spcAft>
                <a:spcPts val="0"/>
              </a:spcAft>
              <a:buClr>
                <a:srgbClr val="00FFFF"/>
              </a:buClr>
              <a:buSzPts val="1500"/>
              <a:buFont typeface="McLaren"/>
              <a:buChar char="●"/>
            </a:pPr>
            <a:r>
              <a:rPr b="1" lang="en" sz="1500" u="sng">
                <a:solidFill>
                  <a:srgbClr val="00FFFF"/>
                </a:solidFill>
                <a:latin typeface="McLaren"/>
                <a:ea typeface="McLaren"/>
                <a:cs typeface="McLaren"/>
                <a:sym typeface="McLaren"/>
                <a:hlinkClick r:id="rId15">
                  <a:extLst>
                    <a:ext uri="{A12FA001-AC4F-418D-AE19-62706E023703}">
                      <ahyp:hlinkClr val="tx"/>
                    </a:ext>
                  </a:extLst>
                </a:hlinkClick>
              </a:rPr>
              <a:t>Web &amp; Social Media Programming &amp; Design</a:t>
            </a:r>
            <a:endParaRPr b="1" sz="1500">
              <a:solidFill>
                <a:srgbClr val="00FFFF"/>
              </a:solidFill>
              <a:latin typeface="McLaren"/>
              <a:ea typeface="McLaren"/>
              <a:cs typeface="McLaren"/>
              <a:sym typeface="McLaren"/>
            </a:endParaRPr>
          </a:p>
          <a:p>
            <a:pPr indent="0" lvl="0" marL="0" rtl="0" algn="l">
              <a:lnSpc>
                <a:spcPct val="150000"/>
              </a:lnSpc>
              <a:spcBef>
                <a:spcPts val="0"/>
              </a:spcBef>
              <a:spcAft>
                <a:spcPts val="0"/>
              </a:spcAft>
              <a:buNone/>
            </a:pPr>
            <a:r>
              <a:t/>
            </a:r>
            <a:endParaRPr b="1" sz="1800">
              <a:solidFill>
                <a:schemeClr val="lt1"/>
              </a:solidFill>
              <a:latin typeface="McLaren"/>
              <a:ea typeface="McLaren"/>
              <a:cs typeface="McLaren"/>
              <a:sym typeface="McLaren"/>
            </a:endParaRPr>
          </a:p>
          <a:p>
            <a:pPr indent="0" lvl="0" marL="0" rtl="0" algn="l">
              <a:lnSpc>
                <a:spcPct val="150000"/>
              </a:lnSpc>
              <a:spcBef>
                <a:spcPts val="0"/>
              </a:spcBef>
              <a:spcAft>
                <a:spcPts val="0"/>
              </a:spcAft>
              <a:buNone/>
            </a:pPr>
            <a:r>
              <a:t/>
            </a:r>
            <a:endParaRPr b="1" sz="1800">
              <a:solidFill>
                <a:schemeClr val="lt1"/>
              </a:solidFill>
              <a:latin typeface="McLaren"/>
              <a:ea typeface="McLaren"/>
              <a:cs typeface="McLaren"/>
              <a:sym typeface="McLaren"/>
            </a:endParaRPr>
          </a:p>
          <a:p>
            <a:pPr indent="0" lvl="0" marL="0" rtl="0" algn="l">
              <a:lnSpc>
                <a:spcPct val="150000"/>
              </a:lnSpc>
              <a:spcBef>
                <a:spcPts val="0"/>
              </a:spcBef>
              <a:spcAft>
                <a:spcPts val="0"/>
              </a:spcAft>
              <a:buClr>
                <a:schemeClr val="dk1"/>
              </a:buClr>
              <a:buSzPts val="1100"/>
              <a:buFont typeface="Arial"/>
              <a:buNone/>
            </a:pPr>
            <a:r>
              <a:t/>
            </a:r>
            <a:endParaRPr b="1" sz="2200">
              <a:solidFill>
                <a:schemeClr val="lt1"/>
              </a:solidFill>
              <a:latin typeface="McLaren"/>
              <a:ea typeface="McLaren"/>
              <a:cs typeface="McLaren"/>
              <a:sym typeface="McLaren"/>
            </a:endParaRPr>
          </a:p>
        </p:txBody>
      </p:sp>
      <p:pic>
        <p:nvPicPr>
          <p:cNvPr id="136" name="Google Shape;136;p19"/>
          <p:cNvPicPr preferRelativeResize="0"/>
          <p:nvPr/>
        </p:nvPicPr>
        <p:blipFill rotWithShape="1">
          <a:blip r:embed="rId16">
            <a:alphaModFix/>
          </a:blip>
          <a:srcRect b="0" l="0" r="0" t="20210"/>
          <a:stretch/>
        </p:blipFill>
        <p:spPr>
          <a:xfrm>
            <a:off x="2362150" y="2402475"/>
            <a:ext cx="1353976" cy="810251"/>
          </a:xfrm>
          <a:prstGeom prst="rect">
            <a:avLst/>
          </a:prstGeom>
          <a:noFill/>
          <a:ln>
            <a:noFill/>
          </a:ln>
        </p:spPr>
      </p:pic>
      <p:grpSp>
        <p:nvGrpSpPr>
          <p:cNvPr id="137" name="Google Shape;137;p19"/>
          <p:cNvGrpSpPr/>
          <p:nvPr/>
        </p:nvGrpSpPr>
        <p:grpSpPr>
          <a:xfrm>
            <a:off x="6484200" y="4651950"/>
            <a:ext cx="2659800" cy="452300"/>
            <a:chOff x="6484200" y="4651950"/>
            <a:chExt cx="2659800" cy="452300"/>
          </a:xfrm>
        </p:grpSpPr>
        <p:sp>
          <p:nvSpPr>
            <p:cNvPr id="138" name="Google Shape;138;p19"/>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17"/>
                </a:rPr>
                <a:t>Back to “Homepage”</a:t>
              </a:r>
              <a:endParaRPr b="1">
                <a:solidFill>
                  <a:srgbClr val="F3F3F3"/>
                </a:solidFill>
                <a:latin typeface="McLaren"/>
                <a:ea typeface="McLaren"/>
                <a:cs typeface="McLaren"/>
                <a:sym typeface="McLaren"/>
              </a:endParaRPr>
            </a:p>
          </p:txBody>
        </p:sp>
        <p:pic>
          <p:nvPicPr>
            <p:cNvPr id="139" name="Google Shape;139;p19"/>
            <p:cNvPicPr preferRelativeResize="0"/>
            <p:nvPr/>
          </p:nvPicPr>
          <p:blipFill>
            <a:blip r:embed="rId18">
              <a:alphaModFix/>
            </a:blip>
            <a:stretch>
              <a:fillRect/>
            </a:stretch>
          </p:blipFill>
          <p:spPr>
            <a:xfrm>
              <a:off x="6694025" y="4651950"/>
              <a:ext cx="452300" cy="45230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143" name="Shape 143"/>
        <p:cNvGrpSpPr/>
        <p:nvPr/>
      </p:nvGrpSpPr>
      <p:grpSpPr>
        <a:xfrm>
          <a:off x="0" y="0"/>
          <a:ext cx="0" cy="0"/>
          <a:chOff x="0" y="0"/>
          <a:chExt cx="0" cy="0"/>
        </a:xfrm>
      </p:grpSpPr>
      <p:sp>
        <p:nvSpPr>
          <p:cNvPr id="144" name="Google Shape;144;p20"/>
          <p:cNvSpPr txBox="1"/>
          <p:nvPr>
            <p:ph type="title"/>
          </p:nvPr>
        </p:nvSpPr>
        <p:spPr>
          <a:xfrm>
            <a:off x="-90250" y="76200"/>
            <a:ext cx="6686400" cy="147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rgbClr val="FFFFFF"/>
                </a:solidFill>
                <a:latin typeface="McLaren"/>
                <a:ea typeface="McLaren"/>
                <a:cs typeface="McLaren"/>
                <a:sym typeface="McLaren"/>
              </a:rPr>
              <a:t>Career Technical Education (CTE)</a:t>
            </a:r>
            <a:endParaRPr b="1" sz="2600">
              <a:solidFill>
                <a:srgbClr val="FFFFFF"/>
              </a:solidFill>
              <a:latin typeface="McLaren"/>
              <a:ea typeface="McLaren"/>
              <a:cs typeface="McLaren"/>
              <a:sym typeface="McLaren"/>
            </a:endParaRPr>
          </a:p>
          <a:p>
            <a:pPr indent="0" lvl="0" marL="0" rtl="0" algn="ctr">
              <a:spcBef>
                <a:spcPts val="0"/>
              </a:spcBef>
              <a:spcAft>
                <a:spcPts val="0"/>
              </a:spcAft>
              <a:buNone/>
            </a:pPr>
            <a:r>
              <a:rPr b="1" lang="en" sz="2600">
                <a:solidFill>
                  <a:srgbClr val="FFFFFF"/>
                </a:solidFill>
                <a:latin typeface="McLaren"/>
                <a:ea typeface="McLaren"/>
                <a:cs typeface="McLaren"/>
                <a:sym typeface="McLaren"/>
              </a:rPr>
              <a:t>LHS’ Engineering and </a:t>
            </a:r>
            <a:endParaRPr b="1" sz="2600">
              <a:solidFill>
                <a:srgbClr val="FFFFFF"/>
              </a:solidFill>
              <a:latin typeface="McLaren"/>
              <a:ea typeface="McLaren"/>
              <a:cs typeface="McLaren"/>
              <a:sym typeface="McLaren"/>
            </a:endParaRPr>
          </a:p>
          <a:p>
            <a:pPr indent="0" lvl="0" marL="0" rtl="0" algn="ctr">
              <a:spcBef>
                <a:spcPts val="0"/>
              </a:spcBef>
              <a:spcAft>
                <a:spcPts val="0"/>
              </a:spcAft>
              <a:buNone/>
            </a:pPr>
            <a:r>
              <a:rPr b="1" lang="en" sz="2600">
                <a:solidFill>
                  <a:srgbClr val="FFFFFF"/>
                </a:solidFill>
                <a:latin typeface="McLaren"/>
                <a:ea typeface="McLaren"/>
                <a:cs typeface="McLaren"/>
                <a:sym typeface="McLaren"/>
              </a:rPr>
              <a:t>Construction Academy</a:t>
            </a:r>
            <a:endParaRPr b="1" sz="2600">
              <a:solidFill>
                <a:srgbClr val="FFFFFF"/>
              </a:solidFill>
              <a:latin typeface="McLaren"/>
              <a:ea typeface="McLaren"/>
              <a:cs typeface="McLaren"/>
              <a:sym typeface="McLaren"/>
            </a:endParaRPr>
          </a:p>
          <a:p>
            <a:pPr indent="0" lvl="0" marL="0" rtl="0" algn="ctr">
              <a:spcBef>
                <a:spcPts val="0"/>
              </a:spcBef>
              <a:spcAft>
                <a:spcPts val="0"/>
              </a:spcAft>
              <a:buNone/>
            </a:pPr>
            <a:r>
              <a:t/>
            </a:r>
            <a:endParaRPr b="1">
              <a:solidFill>
                <a:srgbClr val="FFFFFF"/>
              </a:solidFill>
              <a:latin typeface="McLaren"/>
              <a:ea typeface="McLaren"/>
              <a:cs typeface="McLaren"/>
              <a:sym typeface="McLaren"/>
            </a:endParaRPr>
          </a:p>
        </p:txBody>
      </p:sp>
      <p:sp>
        <p:nvSpPr>
          <p:cNvPr id="145" name="Google Shape;145;p20"/>
          <p:cNvSpPr txBox="1"/>
          <p:nvPr>
            <p:ph idx="2" type="body"/>
          </p:nvPr>
        </p:nvSpPr>
        <p:spPr>
          <a:xfrm>
            <a:off x="4687225" y="1728700"/>
            <a:ext cx="4236000" cy="312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lt1"/>
                </a:solidFill>
                <a:latin typeface="McLaren"/>
                <a:ea typeface="McLaren"/>
                <a:cs typeface="McLaren"/>
                <a:sym typeface="McLaren"/>
              </a:rPr>
              <a:t>We offer the following Pathways:</a:t>
            </a:r>
            <a:endParaRPr b="1" sz="1700">
              <a:solidFill>
                <a:schemeClr val="lt1"/>
              </a:solidFill>
              <a:latin typeface="McLaren"/>
              <a:ea typeface="McLaren"/>
              <a:cs typeface="McLaren"/>
              <a:sym typeface="McLaren"/>
            </a:endParaRPr>
          </a:p>
          <a:p>
            <a:pPr indent="0" lvl="0" marL="457200" rtl="0" algn="l">
              <a:spcBef>
                <a:spcPts val="0"/>
              </a:spcBef>
              <a:spcAft>
                <a:spcPts val="0"/>
              </a:spcAft>
              <a:buNone/>
            </a:pPr>
            <a:r>
              <a:t/>
            </a:r>
            <a:endParaRPr b="1" sz="900">
              <a:solidFill>
                <a:schemeClr val="lt1"/>
              </a:solidFill>
              <a:latin typeface="McLaren"/>
              <a:ea typeface="McLaren"/>
              <a:cs typeface="McLaren"/>
              <a:sym typeface="McLaren"/>
            </a:endParaRPr>
          </a:p>
          <a:p>
            <a:pPr indent="-196850" lvl="0" marL="228600" rtl="0" algn="l">
              <a:lnSpc>
                <a:spcPct val="115000"/>
              </a:lnSpc>
              <a:spcBef>
                <a:spcPts val="0"/>
              </a:spcBef>
              <a:spcAft>
                <a:spcPts val="0"/>
              </a:spcAft>
              <a:buClr>
                <a:schemeClr val="lt1"/>
              </a:buClr>
              <a:buSzPts val="1300"/>
              <a:buFont typeface="McLaren"/>
              <a:buChar char="●"/>
            </a:pPr>
            <a:r>
              <a:rPr b="1" lang="en" sz="1300">
                <a:solidFill>
                  <a:schemeClr val="lt1"/>
                </a:solidFill>
                <a:latin typeface="McLaren"/>
                <a:ea typeface="McLaren"/>
                <a:cs typeface="McLaren"/>
                <a:sym typeface="McLaren"/>
              </a:rPr>
              <a:t>Introduction to Construction and the Building Trades</a:t>
            </a:r>
            <a:endParaRPr b="1" sz="1300">
              <a:solidFill>
                <a:schemeClr val="lt1"/>
              </a:solidFill>
              <a:latin typeface="McLaren"/>
              <a:ea typeface="McLaren"/>
              <a:cs typeface="McLaren"/>
              <a:sym typeface="McLaren"/>
            </a:endParaRPr>
          </a:p>
          <a:p>
            <a:pPr indent="-196850" lvl="0" marL="228600" rtl="0" algn="l">
              <a:lnSpc>
                <a:spcPct val="115000"/>
              </a:lnSpc>
              <a:spcBef>
                <a:spcPts val="0"/>
              </a:spcBef>
              <a:spcAft>
                <a:spcPts val="0"/>
              </a:spcAft>
              <a:buClr>
                <a:schemeClr val="lt1"/>
              </a:buClr>
              <a:buSzPts val="1300"/>
              <a:buFont typeface="McLaren"/>
              <a:buChar char="●"/>
            </a:pPr>
            <a:r>
              <a:rPr b="1" lang="en" sz="1300">
                <a:solidFill>
                  <a:schemeClr val="lt1"/>
                </a:solidFill>
                <a:latin typeface="McLaren"/>
                <a:ea typeface="McLaren"/>
                <a:cs typeface="McLaren"/>
                <a:sym typeface="McLaren"/>
              </a:rPr>
              <a:t>Introduction, Intermediate, and Advanced </a:t>
            </a:r>
            <a:r>
              <a:rPr b="1" lang="en" sz="1300" u="sng">
                <a:solidFill>
                  <a:schemeClr val="hlink"/>
                </a:solidFill>
                <a:latin typeface="McLaren"/>
                <a:ea typeface="McLaren"/>
                <a:cs typeface="McLaren"/>
                <a:sym typeface="McLaren"/>
                <a:hlinkClick r:id="rId3"/>
              </a:rPr>
              <a:t>Architecture</a:t>
            </a:r>
            <a:r>
              <a:rPr b="1" lang="en" sz="1300">
                <a:solidFill>
                  <a:schemeClr val="lt1"/>
                </a:solidFill>
                <a:latin typeface="McLaren"/>
                <a:ea typeface="McLaren"/>
                <a:cs typeface="McLaren"/>
                <a:sym typeface="McLaren"/>
              </a:rPr>
              <a:t>, </a:t>
            </a:r>
            <a:r>
              <a:rPr b="1" lang="en" sz="1300" u="sng">
                <a:solidFill>
                  <a:schemeClr val="hlink"/>
                </a:solidFill>
                <a:latin typeface="McLaren"/>
                <a:ea typeface="McLaren"/>
                <a:cs typeface="McLaren"/>
                <a:sym typeface="McLaren"/>
                <a:hlinkClick r:id="rId4"/>
              </a:rPr>
              <a:t>Engineering and Design</a:t>
            </a:r>
            <a:endParaRPr b="1" sz="1300">
              <a:solidFill>
                <a:schemeClr val="lt1"/>
              </a:solidFill>
              <a:latin typeface="McLaren"/>
              <a:ea typeface="McLaren"/>
              <a:cs typeface="McLaren"/>
              <a:sym typeface="McLaren"/>
            </a:endParaRPr>
          </a:p>
          <a:p>
            <a:pPr indent="-196850" lvl="0" marL="228600" rtl="0" algn="l">
              <a:lnSpc>
                <a:spcPct val="115000"/>
              </a:lnSpc>
              <a:spcBef>
                <a:spcPts val="0"/>
              </a:spcBef>
              <a:spcAft>
                <a:spcPts val="0"/>
              </a:spcAft>
              <a:buClr>
                <a:schemeClr val="lt1"/>
              </a:buClr>
              <a:buSzPts val="1300"/>
              <a:buFont typeface="McLaren"/>
              <a:buChar char="●"/>
            </a:pPr>
            <a:r>
              <a:rPr b="1" lang="en" sz="1300">
                <a:solidFill>
                  <a:schemeClr val="lt1"/>
                </a:solidFill>
                <a:latin typeface="McLaren"/>
                <a:ea typeface="McLaren"/>
                <a:cs typeface="McLaren"/>
                <a:sym typeface="McLaren"/>
              </a:rPr>
              <a:t>Introduction, Intermediate, and Advanced Cabinetry, Millwork and Woodworking</a:t>
            </a:r>
            <a:endParaRPr b="1" sz="1300">
              <a:solidFill>
                <a:schemeClr val="lt1"/>
              </a:solidFill>
              <a:latin typeface="McLaren"/>
              <a:ea typeface="McLaren"/>
              <a:cs typeface="McLaren"/>
              <a:sym typeface="McLaren"/>
            </a:endParaRPr>
          </a:p>
          <a:p>
            <a:pPr indent="-196850" lvl="0" marL="228600" rtl="0" algn="l">
              <a:lnSpc>
                <a:spcPct val="115000"/>
              </a:lnSpc>
              <a:spcBef>
                <a:spcPts val="0"/>
              </a:spcBef>
              <a:spcAft>
                <a:spcPts val="0"/>
              </a:spcAft>
              <a:buClr>
                <a:schemeClr val="lt1"/>
              </a:buClr>
              <a:buSzPts val="1300"/>
              <a:buFont typeface="McLaren"/>
              <a:buChar char="●"/>
            </a:pPr>
            <a:r>
              <a:rPr b="1" lang="en" sz="1300">
                <a:solidFill>
                  <a:schemeClr val="lt1"/>
                </a:solidFill>
                <a:latin typeface="McLaren"/>
                <a:ea typeface="McLaren"/>
                <a:cs typeface="McLaren"/>
                <a:sym typeface="McLaren"/>
              </a:rPr>
              <a:t>Intermediate, and Advanced Residential and Commercial Construction</a:t>
            </a:r>
            <a:endParaRPr b="1" sz="1300">
              <a:solidFill>
                <a:schemeClr val="lt1"/>
              </a:solidFill>
              <a:latin typeface="McLaren"/>
              <a:ea typeface="McLaren"/>
              <a:cs typeface="McLaren"/>
              <a:sym typeface="McLaren"/>
            </a:endParaRPr>
          </a:p>
          <a:p>
            <a:pPr indent="-196850" lvl="0" marL="228600" rtl="0" algn="l">
              <a:lnSpc>
                <a:spcPct val="115000"/>
              </a:lnSpc>
              <a:spcBef>
                <a:spcPts val="0"/>
              </a:spcBef>
              <a:spcAft>
                <a:spcPts val="0"/>
              </a:spcAft>
              <a:buClr>
                <a:schemeClr val="lt1"/>
              </a:buClr>
              <a:buSzPts val="1300"/>
              <a:buFont typeface="McLaren"/>
              <a:buChar char="●"/>
            </a:pPr>
            <a:r>
              <a:rPr b="1" lang="en" sz="1300">
                <a:solidFill>
                  <a:schemeClr val="lt1"/>
                </a:solidFill>
                <a:latin typeface="McLaren"/>
                <a:ea typeface="McLaren"/>
                <a:cs typeface="McLaren"/>
                <a:sym typeface="McLaren"/>
              </a:rPr>
              <a:t>Intermediate, and Advanced Mechanical Systems and Repair</a:t>
            </a:r>
            <a:endParaRPr b="1" sz="1300">
              <a:solidFill>
                <a:schemeClr val="lt1"/>
              </a:solidFill>
              <a:latin typeface="McLaren"/>
              <a:ea typeface="McLaren"/>
              <a:cs typeface="McLaren"/>
              <a:sym typeface="McLaren"/>
            </a:endParaRPr>
          </a:p>
        </p:txBody>
      </p:sp>
      <p:pic>
        <p:nvPicPr>
          <p:cNvPr descr="High schoolers in Stockton learn key construction skills and compete against dozens of other schools in a design-build competition." id="146" name="Google Shape;146;p20" title="Inside California Education: Design, Build, Win">
            <a:hlinkClick r:id="rId5"/>
          </p:cNvPr>
          <p:cNvPicPr preferRelativeResize="0"/>
          <p:nvPr/>
        </p:nvPicPr>
        <p:blipFill>
          <a:blip r:embed="rId6">
            <a:alphaModFix/>
          </a:blip>
          <a:stretch>
            <a:fillRect/>
          </a:stretch>
        </p:blipFill>
        <p:spPr>
          <a:xfrm>
            <a:off x="229550" y="1652500"/>
            <a:ext cx="4291300" cy="3218475"/>
          </a:xfrm>
          <a:prstGeom prst="rect">
            <a:avLst/>
          </a:prstGeom>
          <a:noFill/>
          <a:ln>
            <a:noFill/>
          </a:ln>
        </p:spPr>
      </p:pic>
      <p:pic>
        <p:nvPicPr>
          <p:cNvPr id="147" name="Google Shape;147;p20">
            <a:hlinkClick r:id="rId7"/>
          </p:cNvPr>
          <p:cNvPicPr preferRelativeResize="0"/>
          <p:nvPr/>
        </p:nvPicPr>
        <p:blipFill>
          <a:blip r:embed="rId8">
            <a:alphaModFix/>
          </a:blip>
          <a:stretch>
            <a:fillRect/>
          </a:stretch>
        </p:blipFill>
        <p:spPr>
          <a:xfrm>
            <a:off x="6820663" y="72883"/>
            <a:ext cx="2164025" cy="1326342"/>
          </a:xfrm>
          <a:prstGeom prst="rect">
            <a:avLst/>
          </a:prstGeom>
          <a:noFill/>
          <a:ln>
            <a:noFill/>
          </a:ln>
        </p:spPr>
      </p:pic>
      <p:sp>
        <p:nvSpPr>
          <p:cNvPr id="148" name="Google Shape;148;p20"/>
          <p:cNvSpPr txBox="1"/>
          <p:nvPr/>
        </p:nvSpPr>
        <p:spPr>
          <a:xfrm rot="-5400000">
            <a:off x="5933450" y="457900"/>
            <a:ext cx="12870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rgbClr val="F3F3F3"/>
                </a:solidFill>
                <a:latin typeface="McLaren"/>
                <a:ea typeface="McLaren"/>
                <a:cs typeface="McLaren"/>
                <a:sym typeface="McLaren"/>
              </a:rPr>
              <a:t>Click to visit the ECA website</a:t>
            </a:r>
            <a:endParaRPr sz="1000">
              <a:solidFill>
                <a:srgbClr val="F3F3F3"/>
              </a:solidFill>
              <a:latin typeface="McLaren"/>
              <a:ea typeface="McLaren"/>
              <a:cs typeface="McLaren"/>
              <a:sym typeface="McLaren"/>
            </a:endParaRPr>
          </a:p>
        </p:txBody>
      </p:sp>
      <p:sp>
        <p:nvSpPr>
          <p:cNvPr id="149" name="Google Shape;149;p20"/>
          <p:cNvSpPr/>
          <p:nvPr/>
        </p:nvSpPr>
        <p:spPr>
          <a:xfrm>
            <a:off x="6330653" y="1179000"/>
            <a:ext cx="492600" cy="132900"/>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0" name="Google Shape;150;p20"/>
          <p:cNvGrpSpPr/>
          <p:nvPr/>
        </p:nvGrpSpPr>
        <p:grpSpPr>
          <a:xfrm>
            <a:off x="6484200" y="4651950"/>
            <a:ext cx="2659800" cy="452300"/>
            <a:chOff x="6484200" y="4651950"/>
            <a:chExt cx="2659800" cy="452300"/>
          </a:xfrm>
        </p:grpSpPr>
        <p:sp>
          <p:nvSpPr>
            <p:cNvPr id="151" name="Google Shape;151;p20"/>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9"/>
                </a:rPr>
                <a:t>Back to “Homepage”</a:t>
              </a:r>
              <a:endParaRPr b="1">
                <a:solidFill>
                  <a:srgbClr val="F3F3F3"/>
                </a:solidFill>
                <a:latin typeface="McLaren"/>
                <a:ea typeface="McLaren"/>
                <a:cs typeface="McLaren"/>
                <a:sym typeface="McLaren"/>
              </a:endParaRPr>
            </a:p>
          </p:txBody>
        </p:sp>
        <p:pic>
          <p:nvPicPr>
            <p:cNvPr id="152" name="Google Shape;152;p20"/>
            <p:cNvPicPr preferRelativeResize="0"/>
            <p:nvPr/>
          </p:nvPicPr>
          <p:blipFill>
            <a:blip r:embed="rId10">
              <a:alphaModFix/>
            </a:blip>
            <a:stretch>
              <a:fillRect/>
            </a:stretch>
          </p:blipFill>
          <p:spPr>
            <a:xfrm>
              <a:off x="6694025" y="4651950"/>
              <a:ext cx="452300" cy="4523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156" name="Shape 156"/>
        <p:cNvGrpSpPr/>
        <p:nvPr/>
      </p:nvGrpSpPr>
      <p:grpSpPr>
        <a:xfrm>
          <a:off x="0" y="0"/>
          <a:ext cx="0" cy="0"/>
          <a:chOff x="0" y="0"/>
          <a:chExt cx="0" cy="0"/>
        </a:xfrm>
      </p:grpSpPr>
      <p:sp>
        <p:nvSpPr>
          <p:cNvPr id="157" name="Google Shape;157;p21"/>
          <p:cNvSpPr txBox="1"/>
          <p:nvPr>
            <p:ph type="title"/>
          </p:nvPr>
        </p:nvSpPr>
        <p:spPr>
          <a:xfrm>
            <a:off x="311700" y="84100"/>
            <a:ext cx="8520600" cy="58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McLaren"/>
                <a:ea typeface="McLaren"/>
                <a:cs typeface="McLaren"/>
                <a:sym typeface="McLaren"/>
              </a:rPr>
              <a:t>Navy Junior Reserve Officer Training Corps</a:t>
            </a:r>
            <a:endParaRPr b="1">
              <a:solidFill>
                <a:srgbClr val="FFFFFF"/>
              </a:solidFill>
              <a:latin typeface="McLaren"/>
              <a:ea typeface="McLaren"/>
              <a:cs typeface="McLaren"/>
              <a:sym typeface="McLaren"/>
            </a:endParaRPr>
          </a:p>
        </p:txBody>
      </p:sp>
      <p:sp>
        <p:nvSpPr>
          <p:cNvPr id="158" name="Google Shape;158;p21"/>
          <p:cNvSpPr txBox="1"/>
          <p:nvPr>
            <p:ph idx="1" type="body"/>
          </p:nvPr>
        </p:nvSpPr>
        <p:spPr>
          <a:xfrm>
            <a:off x="311700" y="670000"/>
            <a:ext cx="4662900" cy="44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600">
                <a:solidFill>
                  <a:srgbClr val="FFFF00"/>
                </a:solidFill>
                <a:latin typeface="Times New Roman"/>
                <a:ea typeface="Times New Roman"/>
                <a:cs typeface="Times New Roman"/>
                <a:sym typeface="Times New Roman"/>
              </a:rPr>
              <a:t>The purpose of NJROTC is to instill in Cadets the value of Citizenship, Team work, Self-Respect and Respect of others.</a:t>
            </a:r>
            <a:endParaRPr b="1" sz="3600">
              <a:solidFill>
                <a:srgbClr val="FFFF00"/>
              </a:solidFill>
              <a:latin typeface="Times New Roman"/>
              <a:ea typeface="Times New Roman"/>
              <a:cs typeface="Times New Roman"/>
              <a:sym typeface="Times New Roman"/>
            </a:endParaRPr>
          </a:p>
          <a:p>
            <a:pPr indent="0" lvl="0" marL="0" rtl="0" algn="l">
              <a:spcBef>
                <a:spcPts val="0"/>
              </a:spcBef>
              <a:spcAft>
                <a:spcPts val="1600"/>
              </a:spcAft>
              <a:buNone/>
            </a:pPr>
            <a:r>
              <a:rPr b="1" lang="en" sz="2400">
                <a:solidFill>
                  <a:srgbClr val="FFFF00"/>
                </a:solidFill>
                <a:latin typeface="Times New Roman"/>
                <a:ea typeface="Times New Roman"/>
                <a:cs typeface="Times New Roman"/>
                <a:sym typeface="Times New Roman"/>
              </a:rPr>
              <a:t> </a:t>
            </a:r>
            <a:endParaRPr b="1" sz="2400">
              <a:solidFill>
                <a:srgbClr val="FFFF00"/>
              </a:solidFill>
              <a:latin typeface="Times New Roman"/>
              <a:ea typeface="Times New Roman"/>
              <a:cs typeface="Times New Roman"/>
              <a:sym typeface="Times New Roman"/>
            </a:endParaRPr>
          </a:p>
        </p:txBody>
      </p:sp>
      <p:pic>
        <p:nvPicPr>
          <p:cNvPr descr="Learn about the NJROTC program at Lincoln High School!&#10;&#10;Chief Alston - lalston@lusd.net&#10;&#10;Created by PO3 Cavero&#10;&#10;Song used - 24K Magic by Bruno Mars" id="159" name="Google Shape;159;p21" title="LHS NJROTC Open House Video">
            <a:hlinkClick r:id="rId3"/>
          </p:cNvPr>
          <p:cNvPicPr preferRelativeResize="0"/>
          <p:nvPr/>
        </p:nvPicPr>
        <p:blipFill>
          <a:blip r:embed="rId4">
            <a:alphaModFix/>
          </a:blip>
          <a:stretch>
            <a:fillRect/>
          </a:stretch>
        </p:blipFill>
        <p:spPr>
          <a:xfrm>
            <a:off x="5113175" y="1046325"/>
            <a:ext cx="3864600" cy="2898450"/>
          </a:xfrm>
          <a:prstGeom prst="rect">
            <a:avLst/>
          </a:prstGeom>
          <a:noFill/>
          <a:ln>
            <a:noFill/>
          </a:ln>
        </p:spPr>
      </p:pic>
      <p:grpSp>
        <p:nvGrpSpPr>
          <p:cNvPr id="160" name="Google Shape;160;p21"/>
          <p:cNvGrpSpPr/>
          <p:nvPr/>
        </p:nvGrpSpPr>
        <p:grpSpPr>
          <a:xfrm>
            <a:off x="6484200" y="4651950"/>
            <a:ext cx="2659800" cy="452300"/>
            <a:chOff x="6484200" y="4651950"/>
            <a:chExt cx="2659800" cy="452300"/>
          </a:xfrm>
        </p:grpSpPr>
        <p:sp>
          <p:nvSpPr>
            <p:cNvPr id="161" name="Google Shape;161;p21"/>
            <p:cNvSpPr txBox="1"/>
            <p:nvPr/>
          </p:nvSpPr>
          <p:spPr>
            <a:xfrm>
              <a:off x="6484200" y="4685200"/>
              <a:ext cx="2659800" cy="38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u="sng">
                  <a:solidFill>
                    <a:schemeClr val="hlink"/>
                  </a:solidFill>
                  <a:latin typeface="McLaren"/>
                  <a:ea typeface="McLaren"/>
                  <a:cs typeface="McLaren"/>
                  <a:sym typeface="McLaren"/>
                  <a:hlinkClick action="ppaction://hlinksldjump" r:id="rId5"/>
                </a:rPr>
                <a:t>Back to “Homepage”</a:t>
              </a:r>
              <a:endParaRPr b="1">
                <a:solidFill>
                  <a:srgbClr val="F3F3F3"/>
                </a:solidFill>
                <a:latin typeface="McLaren"/>
                <a:ea typeface="McLaren"/>
                <a:cs typeface="McLaren"/>
                <a:sym typeface="McLaren"/>
              </a:endParaRPr>
            </a:p>
          </p:txBody>
        </p:sp>
        <p:pic>
          <p:nvPicPr>
            <p:cNvPr id="162" name="Google Shape;162;p21"/>
            <p:cNvPicPr preferRelativeResize="0"/>
            <p:nvPr/>
          </p:nvPicPr>
          <p:blipFill>
            <a:blip r:embed="rId6">
              <a:alphaModFix/>
            </a:blip>
            <a:stretch>
              <a:fillRect/>
            </a:stretch>
          </p:blipFill>
          <p:spPr>
            <a:xfrm>
              <a:off x="6694025" y="4651950"/>
              <a:ext cx="452300" cy="4523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